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8"/>
  </p:notesMasterIdLst>
  <p:sldIdLst>
    <p:sldId id="266" r:id="rId5"/>
    <p:sldId id="271" r:id="rId6"/>
    <p:sldId id="267" r:id="rId7"/>
    <p:sldId id="268" r:id="rId8"/>
    <p:sldId id="269" r:id="rId9"/>
    <p:sldId id="270" r:id="rId10"/>
    <p:sldId id="272" r:id="rId11"/>
    <p:sldId id="273" r:id="rId12"/>
    <p:sldId id="289" r:id="rId13"/>
    <p:sldId id="296" r:id="rId14"/>
    <p:sldId id="284" r:id="rId15"/>
    <p:sldId id="292" r:id="rId16"/>
    <p:sldId id="295" r:id="rId17"/>
    <p:sldId id="287" r:id="rId18"/>
    <p:sldId id="297" r:id="rId19"/>
    <p:sldId id="304" r:id="rId20"/>
    <p:sldId id="305" r:id="rId21"/>
    <p:sldId id="299" r:id="rId22"/>
    <p:sldId id="306" r:id="rId23"/>
    <p:sldId id="300" r:id="rId24"/>
    <p:sldId id="291" r:id="rId25"/>
    <p:sldId id="298" r:id="rId26"/>
    <p:sldId id="288" r:id="rId27"/>
    <p:sldId id="294" r:id="rId28"/>
    <p:sldId id="293" r:id="rId29"/>
    <p:sldId id="290" r:id="rId30"/>
    <p:sldId id="310" r:id="rId31"/>
    <p:sldId id="282" r:id="rId32"/>
    <p:sldId id="281" r:id="rId33"/>
    <p:sldId id="283" r:id="rId34"/>
    <p:sldId id="276" r:id="rId35"/>
    <p:sldId id="285" r:id="rId36"/>
    <p:sldId id="286" r:id="rId37"/>
    <p:sldId id="277" r:id="rId38"/>
    <p:sldId id="278" r:id="rId39"/>
    <p:sldId id="279" r:id="rId40"/>
    <p:sldId id="274" r:id="rId41"/>
    <p:sldId id="275" r:id="rId42"/>
    <p:sldId id="307" r:id="rId43"/>
    <p:sldId id="280" r:id="rId44"/>
    <p:sldId id="308" r:id="rId45"/>
    <p:sldId id="309" r:id="rId46"/>
    <p:sldId id="30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483EEB-65A3-4733-8F65-CC1CC6E373CB}" v="304" dt="2021-12-27T12:20:02.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r Khalid" userId="84fa25d02a7eadac" providerId="LiveId" clId="{94483EEB-65A3-4733-8F65-CC1CC6E373CB}"/>
    <pc:docChg chg="undo custSel addSld delSld modSld sldOrd">
      <pc:chgData name="Umar Khalid" userId="84fa25d02a7eadac" providerId="LiveId" clId="{94483EEB-65A3-4733-8F65-CC1CC6E373CB}" dt="2021-12-27T14:24:29.219" v="2514"/>
      <pc:docMkLst>
        <pc:docMk/>
      </pc:docMkLst>
      <pc:sldChg chg="modSp">
        <pc:chgData name="Umar Khalid" userId="84fa25d02a7eadac" providerId="LiveId" clId="{94483EEB-65A3-4733-8F65-CC1CC6E373CB}" dt="2021-12-24T10:22:36.732" v="185" actId="20577"/>
        <pc:sldMkLst>
          <pc:docMk/>
          <pc:sldMk cId="1409851317" sldId="267"/>
        </pc:sldMkLst>
        <pc:graphicFrameChg chg="mod">
          <ac:chgData name="Umar Khalid" userId="84fa25d02a7eadac" providerId="LiveId" clId="{94483EEB-65A3-4733-8F65-CC1CC6E373CB}" dt="2021-12-24T10:22:36.732" v="185" actId="20577"/>
          <ac:graphicFrameMkLst>
            <pc:docMk/>
            <pc:sldMk cId="1409851317" sldId="267"/>
            <ac:graphicFrameMk id="13" creationId="{E42D6580-7F50-4E99-BA38-7C07A23C3509}"/>
          </ac:graphicFrameMkLst>
        </pc:graphicFrameChg>
      </pc:sldChg>
      <pc:sldChg chg="modSp">
        <pc:chgData name="Umar Khalid" userId="84fa25d02a7eadac" providerId="LiveId" clId="{94483EEB-65A3-4733-8F65-CC1CC6E373CB}" dt="2021-12-24T17:54:56.489" v="1948" actId="20577"/>
        <pc:sldMkLst>
          <pc:docMk/>
          <pc:sldMk cId="104916765" sldId="268"/>
        </pc:sldMkLst>
        <pc:graphicFrameChg chg="mod">
          <ac:chgData name="Umar Khalid" userId="84fa25d02a7eadac" providerId="LiveId" clId="{94483EEB-65A3-4733-8F65-CC1CC6E373CB}" dt="2021-12-24T17:54:56.489" v="1948" actId="20577"/>
          <ac:graphicFrameMkLst>
            <pc:docMk/>
            <pc:sldMk cId="104916765" sldId="268"/>
            <ac:graphicFrameMk id="20" creationId="{F3B78FE1-FBC0-4EED-AB93-3E722EEC349E}"/>
          </ac:graphicFrameMkLst>
        </pc:graphicFrameChg>
      </pc:sldChg>
      <pc:sldChg chg="modSp mod ord">
        <pc:chgData name="Umar Khalid" userId="84fa25d02a7eadac" providerId="LiveId" clId="{94483EEB-65A3-4733-8F65-CC1CC6E373CB}" dt="2021-12-27T14:24:15.310" v="2510"/>
        <pc:sldMkLst>
          <pc:docMk/>
          <pc:sldMk cId="2238684375" sldId="274"/>
        </pc:sldMkLst>
        <pc:spChg chg="mod">
          <ac:chgData name="Umar Khalid" userId="84fa25d02a7eadac" providerId="LiveId" clId="{94483EEB-65A3-4733-8F65-CC1CC6E373CB}" dt="2021-12-23T21:44:36.048" v="6" actId="1076"/>
          <ac:spMkLst>
            <pc:docMk/>
            <pc:sldMk cId="2238684375" sldId="274"/>
            <ac:spMk id="6" creationId="{BD55DF20-A2DA-4AFC-968C-C3FAEB735FE3}"/>
          </ac:spMkLst>
        </pc:spChg>
      </pc:sldChg>
      <pc:sldChg chg="ord">
        <pc:chgData name="Umar Khalid" userId="84fa25d02a7eadac" providerId="LiveId" clId="{94483EEB-65A3-4733-8F65-CC1CC6E373CB}" dt="2021-12-27T14:24:23.091" v="2512"/>
        <pc:sldMkLst>
          <pc:docMk/>
          <pc:sldMk cId="1957906096" sldId="275"/>
        </pc:sldMkLst>
      </pc:sldChg>
      <pc:sldChg chg="addSp delSp modSp mod ord">
        <pc:chgData name="Umar Khalid" userId="84fa25d02a7eadac" providerId="LiveId" clId="{94483EEB-65A3-4733-8F65-CC1CC6E373CB}" dt="2021-12-27T10:30:10.599" v="2124" actId="14100"/>
        <pc:sldMkLst>
          <pc:docMk/>
          <pc:sldMk cId="2035751990" sldId="276"/>
        </pc:sldMkLst>
        <pc:graphicFrameChg chg="del">
          <ac:chgData name="Umar Khalid" userId="84fa25d02a7eadac" providerId="LiveId" clId="{94483EEB-65A3-4733-8F65-CC1CC6E373CB}" dt="2021-12-24T13:55:22.981" v="257" actId="21"/>
          <ac:graphicFrameMkLst>
            <pc:docMk/>
            <pc:sldMk cId="2035751990" sldId="276"/>
            <ac:graphicFrameMk id="7" creationId="{31FC1EDE-239A-4C4C-B80D-AEF3FF658D20}"/>
          </ac:graphicFrameMkLst>
        </pc:graphicFrameChg>
        <pc:graphicFrameChg chg="del">
          <ac:chgData name="Umar Khalid" userId="84fa25d02a7eadac" providerId="LiveId" clId="{94483EEB-65A3-4733-8F65-CC1CC6E373CB}" dt="2021-12-24T13:56:05.034" v="263" actId="21"/>
          <ac:graphicFrameMkLst>
            <pc:docMk/>
            <pc:sldMk cId="2035751990" sldId="276"/>
            <ac:graphicFrameMk id="8" creationId="{E468652E-5C64-4CAF-AA71-505073638837}"/>
          </ac:graphicFrameMkLst>
        </pc:graphicFrameChg>
        <pc:graphicFrameChg chg="del mod">
          <ac:chgData name="Umar Khalid" userId="84fa25d02a7eadac" providerId="LiveId" clId="{94483EEB-65A3-4733-8F65-CC1CC6E373CB}" dt="2021-12-27T10:29:47.506" v="2119" actId="21"/>
          <ac:graphicFrameMkLst>
            <pc:docMk/>
            <pc:sldMk cId="2035751990" sldId="276"/>
            <ac:graphicFrameMk id="10" creationId="{D483432B-0AA4-4C97-9300-091A43C7AA70}"/>
          </ac:graphicFrameMkLst>
        </pc:graphicFrameChg>
        <pc:graphicFrameChg chg="del mod">
          <ac:chgData name="Umar Khalid" userId="84fa25d02a7eadac" providerId="LiveId" clId="{94483EEB-65A3-4733-8F65-CC1CC6E373CB}" dt="2021-12-24T13:55:49.879" v="260" actId="21"/>
          <ac:graphicFrameMkLst>
            <pc:docMk/>
            <pc:sldMk cId="2035751990" sldId="276"/>
            <ac:graphicFrameMk id="11" creationId="{13D0FF74-9605-40D5-B1C9-C4B1145CFA57}"/>
          </ac:graphicFrameMkLst>
        </pc:graphicFrameChg>
        <pc:picChg chg="add mod">
          <ac:chgData name="Umar Khalid" userId="84fa25d02a7eadac" providerId="LiveId" clId="{94483EEB-65A3-4733-8F65-CC1CC6E373CB}" dt="2021-12-27T10:30:10.599" v="2124" actId="14100"/>
          <ac:picMkLst>
            <pc:docMk/>
            <pc:sldMk cId="2035751990" sldId="276"/>
            <ac:picMk id="3" creationId="{4BE9FDD3-8F07-4DAB-BD50-A7F96406EBFD}"/>
          </ac:picMkLst>
        </pc:picChg>
      </pc:sldChg>
      <pc:sldChg chg="addSp delSp modSp mod">
        <pc:chgData name="Umar Khalid" userId="84fa25d02a7eadac" providerId="LiveId" clId="{94483EEB-65A3-4733-8F65-CC1CC6E373CB}" dt="2021-12-27T10:32:31.769" v="2143" actId="1076"/>
        <pc:sldMkLst>
          <pc:docMk/>
          <pc:sldMk cId="2019792436" sldId="277"/>
        </pc:sldMkLst>
        <pc:spChg chg="mod">
          <ac:chgData name="Umar Khalid" userId="84fa25d02a7eadac" providerId="LiveId" clId="{94483EEB-65A3-4733-8F65-CC1CC6E373CB}" dt="2021-12-24T13:58:03.426" v="294" actId="20577"/>
          <ac:spMkLst>
            <pc:docMk/>
            <pc:sldMk cId="2019792436" sldId="277"/>
            <ac:spMk id="4" creationId="{22A89AAF-407B-41D8-877E-9EAFB5514F2C}"/>
          </ac:spMkLst>
        </pc:spChg>
        <pc:graphicFrameChg chg="del">
          <ac:chgData name="Umar Khalid" userId="84fa25d02a7eadac" providerId="LiveId" clId="{94483EEB-65A3-4733-8F65-CC1CC6E373CB}" dt="2021-12-24T13:56:43.517" v="268" actId="21"/>
          <ac:graphicFrameMkLst>
            <pc:docMk/>
            <pc:sldMk cId="2019792436" sldId="277"/>
            <ac:graphicFrameMk id="6" creationId="{13D0FF74-9605-40D5-B1C9-C4B1145CFA57}"/>
          </ac:graphicFrameMkLst>
        </pc:graphicFrameChg>
        <pc:graphicFrameChg chg="del">
          <ac:chgData name="Umar Khalid" userId="84fa25d02a7eadac" providerId="LiveId" clId="{94483EEB-65A3-4733-8F65-CC1CC6E373CB}" dt="2021-12-24T13:56:51.533" v="269" actId="21"/>
          <ac:graphicFrameMkLst>
            <pc:docMk/>
            <pc:sldMk cId="2019792436" sldId="277"/>
            <ac:graphicFrameMk id="7" creationId="{E4CD2406-BBA4-4FE2-9FF0-B6D4E3233527}"/>
          </ac:graphicFrameMkLst>
        </pc:graphicFrameChg>
        <pc:graphicFrameChg chg="del">
          <ac:chgData name="Umar Khalid" userId="84fa25d02a7eadac" providerId="LiveId" clId="{94483EEB-65A3-4733-8F65-CC1CC6E373CB}" dt="2021-12-24T13:57:02.568" v="271" actId="21"/>
          <ac:graphicFrameMkLst>
            <pc:docMk/>
            <pc:sldMk cId="2019792436" sldId="277"/>
            <ac:graphicFrameMk id="8" creationId="{DB6AD795-3DF6-4957-A6E2-3414F2FFB22A}"/>
          </ac:graphicFrameMkLst>
        </pc:graphicFrameChg>
        <pc:graphicFrameChg chg="del mod">
          <ac:chgData name="Umar Khalid" userId="84fa25d02a7eadac" providerId="LiveId" clId="{94483EEB-65A3-4733-8F65-CC1CC6E373CB}" dt="2021-12-27T10:32:06.798" v="2138" actId="21"/>
          <ac:graphicFrameMkLst>
            <pc:docMk/>
            <pc:sldMk cId="2019792436" sldId="277"/>
            <ac:graphicFrameMk id="9" creationId="{92D2B837-610B-442F-B05D-96DCD9F0DD0D}"/>
          </ac:graphicFrameMkLst>
        </pc:graphicFrameChg>
        <pc:picChg chg="add mod">
          <ac:chgData name="Umar Khalid" userId="84fa25d02a7eadac" providerId="LiveId" clId="{94483EEB-65A3-4733-8F65-CC1CC6E373CB}" dt="2021-12-27T10:32:31.769" v="2143" actId="1076"/>
          <ac:picMkLst>
            <pc:docMk/>
            <pc:sldMk cId="2019792436" sldId="277"/>
            <ac:picMk id="3" creationId="{EC84BA8E-FD1F-455F-BB18-8AD42659FF40}"/>
          </ac:picMkLst>
        </pc:picChg>
      </pc:sldChg>
      <pc:sldChg chg="addSp delSp modSp mod">
        <pc:chgData name="Umar Khalid" userId="84fa25d02a7eadac" providerId="LiveId" clId="{94483EEB-65A3-4733-8F65-CC1CC6E373CB}" dt="2021-12-27T10:33:17.838" v="2153" actId="1076"/>
        <pc:sldMkLst>
          <pc:docMk/>
          <pc:sldMk cId="601924126" sldId="278"/>
        </pc:sldMkLst>
        <pc:spChg chg="mod">
          <ac:chgData name="Umar Khalid" userId="84fa25d02a7eadac" providerId="LiveId" clId="{94483EEB-65A3-4733-8F65-CC1CC6E373CB}" dt="2021-12-24T13:58:21.667" v="318" actId="20577"/>
          <ac:spMkLst>
            <pc:docMk/>
            <pc:sldMk cId="601924126" sldId="278"/>
            <ac:spMk id="8" creationId="{980B4176-4D05-4BC9-B140-5168320F3B52}"/>
          </ac:spMkLst>
        </pc:spChg>
        <pc:graphicFrameChg chg="del mod">
          <ac:chgData name="Umar Khalid" userId="84fa25d02a7eadac" providerId="LiveId" clId="{94483EEB-65A3-4733-8F65-CC1CC6E373CB}" dt="2021-12-27T10:32:36.829" v="2144" actId="21"/>
          <ac:graphicFrameMkLst>
            <pc:docMk/>
            <pc:sldMk cId="601924126" sldId="278"/>
            <ac:graphicFrameMk id="7" creationId="{C8BB09F6-9160-418C-8E50-CF1053410440}"/>
          </ac:graphicFrameMkLst>
        </pc:graphicFrameChg>
        <pc:picChg chg="add mod">
          <ac:chgData name="Umar Khalid" userId="84fa25d02a7eadac" providerId="LiveId" clId="{94483EEB-65A3-4733-8F65-CC1CC6E373CB}" dt="2021-12-27T10:33:17.838" v="2153" actId="1076"/>
          <ac:picMkLst>
            <pc:docMk/>
            <pc:sldMk cId="601924126" sldId="278"/>
            <ac:picMk id="3" creationId="{DFF976EF-4D9B-4246-96F6-CF563463A984}"/>
          </ac:picMkLst>
        </pc:picChg>
      </pc:sldChg>
      <pc:sldChg chg="addSp delSp modSp new mod setBg">
        <pc:chgData name="Umar Khalid" userId="84fa25d02a7eadac" providerId="LiveId" clId="{94483EEB-65A3-4733-8F65-CC1CC6E373CB}" dt="2021-12-24T10:49:06.148" v="206" actId="14100"/>
        <pc:sldMkLst>
          <pc:docMk/>
          <pc:sldMk cId="2450762143" sldId="279"/>
        </pc:sldMkLst>
        <pc:spChg chg="del">
          <ac:chgData name="Umar Khalid" userId="84fa25d02a7eadac" providerId="LiveId" clId="{94483EEB-65A3-4733-8F65-CC1CC6E373CB}" dt="2021-12-23T21:43:52.299" v="1" actId="21"/>
          <ac:spMkLst>
            <pc:docMk/>
            <pc:sldMk cId="2450762143" sldId="279"/>
            <ac:spMk id="2" creationId="{30AB2B69-6FD9-4F12-B940-FCE98B15EBD3}"/>
          </ac:spMkLst>
        </pc:spChg>
        <pc:spChg chg="del">
          <ac:chgData name="Umar Khalid" userId="84fa25d02a7eadac" providerId="LiveId" clId="{94483EEB-65A3-4733-8F65-CC1CC6E373CB}" dt="2021-12-23T21:43:55.491" v="2" actId="21"/>
          <ac:spMkLst>
            <pc:docMk/>
            <pc:sldMk cId="2450762143" sldId="279"/>
            <ac:spMk id="3" creationId="{B595EF75-46E7-491B-BD9B-304735326EC1}"/>
          </ac:spMkLst>
        </pc:spChg>
        <pc:spChg chg="add mod">
          <ac:chgData name="Umar Khalid" userId="84fa25d02a7eadac" providerId="LiveId" clId="{94483EEB-65A3-4733-8F65-CC1CC6E373CB}" dt="2021-12-23T21:54:17.610" v="87" actId="1076"/>
          <ac:spMkLst>
            <pc:docMk/>
            <pc:sldMk cId="2450762143" sldId="279"/>
            <ac:spMk id="6" creationId="{CCF175C1-27EA-4B4C-B268-8B09B1A9C4A1}"/>
          </ac:spMkLst>
        </pc:spChg>
        <pc:spChg chg="add">
          <ac:chgData name="Umar Khalid" userId="84fa25d02a7eadac" providerId="LiveId" clId="{94483EEB-65A3-4733-8F65-CC1CC6E373CB}" dt="2021-12-23T21:44:21.668" v="4" actId="26606"/>
          <ac:spMkLst>
            <pc:docMk/>
            <pc:sldMk cId="2450762143" sldId="279"/>
            <ac:spMk id="9" creationId="{C5F79084-E805-48DA-8EAC-CD5FD493EEAD}"/>
          </ac:spMkLst>
        </pc:spChg>
        <pc:spChg chg="add del mod">
          <ac:chgData name="Umar Khalid" userId="84fa25d02a7eadac" providerId="LiveId" clId="{94483EEB-65A3-4733-8F65-CC1CC6E373CB}" dt="2021-12-23T21:52:36.994" v="75" actId="21"/>
          <ac:spMkLst>
            <pc:docMk/>
            <pc:sldMk cId="2450762143" sldId="279"/>
            <ac:spMk id="11" creationId="{F7B63D64-EEF9-4F8A-9E27-534D1D03251E}"/>
          </ac:spMkLst>
        </pc:spChg>
        <pc:spChg chg="add mod">
          <ac:chgData name="Umar Khalid" userId="84fa25d02a7eadac" providerId="LiveId" clId="{94483EEB-65A3-4733-8F65-CC1CC6E373CB}" dt="2021-12-24T10:49:06.148" v="206" actId="14100"/>
          <ac:spMkLst>
            <pc:docMk/>
            <pc:sldMk cId="2450762143" sldId="279"/>
            <ac:spMk id="12" creationId="{4C60E9DB-78C2-43B5-B1AA-D6CE36C202D4}"/>
          </ac:spMkLst>
        </pc:spChg>
        <pc:spChg chg="add del mod">
          <ac:chgData name="Umar Khalid" userId="84fa25d02a7eadac" providerId="LiveId" clId="{94483EEB-65A3-4733-8F65-CC1CC6E373CB}" dt="2021-12-23T21:52:43.377" v="77" actId="21"/>
          <ac:spMkLst>
            <pc:docMk/>
            <pc:sldMk cId="2450762143" sldId="279"/>
            <ac:spMk id="13" creationId="{C2CA2BE1-6D2C-497E-82B4-F1B6C48AB7AC}"/>
          </ac:spMkLst>
        </pc:spChg>
        <pc:spChg chg="add mod">
          <ac:chgData name="Umar Khalid" userId="84fa25d02a7eadac" providerId="LiveId" clId="{94483EEB-65A3-4733-8F65-CC1CC6E373CB}" dt="2021-12-23T21:57:24.507" v="106" actId="14861"/>
          <ac:spMkLst>
            <pc:docMk/>
            <pc:sldMk cId="2450762143" sldId="279"/>
            <ac:spMk id="14" creationId="{92F6C0AE-5181-438E-8654-86D0C1D305AB}"/>
          </ac:spMkLst>
        </pc:spChg>
        <pc:graphicFrameChg chg="add del mod modGraphic">
          <ac:chgData name="Umar Khalid" userId="84fa25d02a7eadac" providerId="LiveId" clId="{94483EEB-65A3-4733-8F65-CC1CC6E373CB}" dt="2021-12-23T21:49:14.368" v="54" actId="21"/>
          <ac:graphicFrameMkLst>
            <pc:docMk/>
            <pc:sldMk cId="2450762143" sldId="279"/>
            <ac:graphicFrameMk id="10" creationId="{43EEE023-DA9A-42F2-96FF-A4F15CAC02E3}"/>
          </ac:graphicFrameMkLst>
        </pc:graphicFrameChg>
        <pc:picChg chg="add mod">
          <ac:chgData name="Umar Khalid" userId="84fa25d02a7eadac" providerId="LiveId" clId="{94483EEB-65A3-4733-8F65-CC1CC6E373CB}" dt="2021-12-23T21:51:12.085" v="66" actId="1076"/>
          <ac:picMkLst>
            <pc:docMk/>
            <pc:sldMk cId="2450762143" sldId="279"/>
            <ac:picMk id="4" creationId="{73E4022A-CD60-43D1-819E-542182280883}"/>
          </ac:picMkLst>
        </pc:picChg>
      </pc:sldChg>
      <pc:sldChg chg="addSp delSp modSp new del mod">
        <pc:chgData name="Umar Khalid" userId="84fa25d02a7eadac" providerId="LiveId" clId="{94483EEB-65A3-4733-8F65-CC1CC6E373CB}" dt="2021-12-24T08:00:17.524" v="169" actId="2696"/>
        <pc:sldMkLst>
          <pc:docMk/>
          <pc:sldMk cId="142695019" sldId="280"/>
        </pc:sldMkLst>
        <pc:spChg chg="del">
          <ac:chgData name="Umar Khalid" userId="84fa25d02a7eadac" providerId="LiveId" clId="{94483EEB-65A3-4733-8F65-CC1CC6E373CB}" dt="2021-12-24T07:56:35.833" v="110" actId="21"/>
          <ac:spMkLst>
            <pc:docMk/>
            <pc:sldMk cId="142695019" sldId="280"/>
            <ac:spMk id="2" creationId="{5BD9DEDC-08BF-4414-A9D5-F1A8322248DD}"/>
          </ac:spMkLst>
        </pc:spChg>
        <pc:spChg chg="del">
          <ac:chgData name="Umar Khalid" userId="84fa25d02a7eadac" providerId="LiveId" clId="{94483EEB-65A3-4733-8F65-CC1CC6E373CB}" dt="2021-12-24T07:56:39.581" v="111" actId="21"/>
          <ac:spMkLst>
            <pc:docMk/>
            <pc:sldMk cId="142695019" sldId="280"/>
            <ac:spMk id="3" creationId="{51F66C1B-F05D-4CDE-8A2B-F9787B195A07}"/>
          </ac:spMkLst>
        </pc:spChg>
        <pc:spChg chg="add mod">
          <ac:chgData name="Umar Khalid" userId="84fa25d02a7eadac" providerId="LiveId" clId="{94483EEB-65A3-4733-8F65-CC1CC6E373CB}" dt="2021-12-24T07:57:31.403" v="134" actId="1076"/>
          <ac:spMkLst>
            <pc:docMk/>
            <pc:sldMk cId="142695019" sldId="280"/>
            <ac:spMk id="5" creationId="{11BF80E9-8EF3-4AB6-B78D-346B00E9B60B}"/>
          </ac:spMkLst>
        </pc:spChg>
        <pc:spChg chg="add mod">
          <ac:chgData name="Umar Khalid" userId="84fa25d02a7eadac" providerId="LiveId" clId="{94483EEB-65A3-4733-8F65-CC1CC6E373CB}" dt="2021-12-24T07:58:08.156" v="143" actId="339"/>
          <ac:spMkLst>
            <pc:docMk/>
            <pc:sldMk cId="142695019" sldId="280"/>
            <ac:spMk id="6" creationId="{4E26E082-AE0F-475A-93BD-8603D2D4B99C}"/>
          </ac:spMkLst>
        </pc:spChg>
        <pc:spChg chg="add mod">
          <ac:chgData name="Umar Khalid" userId="84fa25d02a7eadac" providerId="LiveId" clId="{94483EEB-65A3-4733-8F65-CC1CC6E373CB}" dt="2021-12-24T07:57:55.616" v="139" actId="1076"/>
          <ac:spMkLst>
            <pc:docMk/>
            <pc:sldMk cId="142695019" sldId="280"/>
            <ac:spMk id="7" creationId="{62A7CFB5-3EE8-47D5-8D29-B083A9BBE245}"/>
          </ac:spMkLst>
        </pc:spChg>
        <pc:graphicFrameChg chg="add del mod">
          <ac:chgData name="Umar Khalid" userId="84fa25d02a7eadac" providerId="LiveId" clId="{94483EEB-65A3-4733-8F65-CC1CC6E373CB}" dt="2021-12-24T07:58:43.691" v="146" actId="21"/>
          <ac:graphicFrameMkLst>
            <pc:docMk/>
            <pc:sldMk cId="142695019" sldId="280"/>
            <ac:graphicFrameMk id="10" creationId="{8A160F02-8B57-4EA3-A5B0-3D5EB5D4949B}"/>
          </ac:graphicFrameMkLst>
        </pc:graphicFrameChg>
        <pc:graphicFrameChg chg="add mod modGraphic">
          <ac:chgData name="Umar Khalid" userId="84fa25d02a7eadac" providerId="LiveId" clId="{94483EEB-65A3-4733-8F65-CC1CC6E373CB}" dt="2021-12-24T07:59:53.717" v="168" actId="339"/>
          <ac:graphicFrameMkLst>
            <pc:docMk/>
            <pc:sldMk cId="142695019" sldId="280"/>
            <ac:graphicFrameMk id="11" creationId="{7DDFE4EF-CAEE-436A-8814-9C4AD3D6D69D}"/>
          </ac:graphicFrameMkLst>
        </pc:graphicFrameChg>
        <pc:picChg chg="add mod ord">
          <ac:chgData name="Umar Khalid" userId="84fa25d02a7eadac" providerId="LiveId" clId="{94483EEB-65A3-4733-8F65-CC1CC6E373CB}" dt="2021-12-24T07:56:32.605" v="109" actId="167"/>
          <ac:picMkLst>
            <pc:docMk/>
            <pc:sldMk cId="142695019" sldId="280"/>
            <ac:picMk id="4" creationId="{FBFDD61B-F99A-4758-8898-14516180EA2A}"/>
          </ac:picMkLst>
        </pc:picChg>
      </pc:sldChg>
      <pc:sldChg chg="addSp delSp modSp new mod ord">
        <pc:chgData name="Umar Khalid" userId="84fa25d02a7eadac" providerId="LiveId" clId="{94483EEB-65A3-4733-8F65-CC1CC6E373CB}" dt="2021-12-27T14:24:29.219" v="2514"/>
        <pc:sldMkLst>
          <pc:docMk/>
          <pc:sldMk cId="1042934985" sldId="280"/>
        </pc:sldMkLst>
        <pc:spChg chg="del">
          <ac:chgData name="Umar Khalid" userId="84fa25d02a7eadac" providerId="LiveId" clId="{94483EEB-65A3-4733-8F65-CC1CC6E373CB}" dt="2021-12-24T13:37:07.316" v="210" actId="21"/>
          <ac:spMkLst>
            <pc:docMk/>
            <pc:sldMk cId="1042934985" sldId="280"/>
            <ac:spMk id="2" creationId="{45E213BC-4EB9-4453-BB25-801501BD7961}"/>
          </ac:spMkLst>
        </pc:spChg>
        <pc:spChg chg="del">
          <ac:chgData name="Umar Khalid" userId="84fa25d02a7eadac" providerId="LiveId" clId="{94483EEB-65A3-4733-8F65-CC1CC6E373CB}" dt="2021-12-24T13:37:12.057" v="211" actId="21"/>
          <ac:spMkLst>
            <pc:docMk/>
            <pc:sldMk cId="1042934985" sldId="280"/>
            <ac:spMk id="3" creationId="{1416EA12-2493-470A-944D-B3AED63EB65F}"/>
          </ac:spMkLst>
        </pc:spChg>
        <pc:spChg chg="add mod">
          <ac:chgData name="Umar Khalid" userId="84fa25d02a7eadac" providerId="LiveId" clId="{94483EEB-65A3-4733-8F65-CC1CC6E373CB}" dt="2021-12-24T13:37:22.209" v="212"/>
          <ac:spMkLst>
            <pc:docMk/>
            <pc:sldMk cId="1042934985" sldId="280"/>
            <ac:spMk id="5" creationId="{CCE72BE0-2F26-49F2-AE58-59372EFD9BB7}"/>
          </ac:spMkLst>
        </pc:spChg>
        <pc:graphicFrameChg chg="add del mod">
          <ac:chgData name="Umar Khalid" userId="84fa25d02a7eadac" providerId="LiveId" clId="{94483EEB-65A3-4733-8F65-CC1CC6E373CB}" dt="2021-12-24T13:39:03.935" v="218" actId="21"/>
          <ac:graphicFrameMkLst>
            <pc:docMk/>
            <pc:sldMk cId="1042934985" sldId="280"/>
            <ac:graphicFrameMk id="6" creationId="{CADD936A-396B-4DA8-856D-EC2A4C9447C4}"/>
          </ac:graphicFrameMkLst>
        </pc:graphicFrameChg>
        <pc:graphicFrameChg chg="add mod modGraphic">
          <ac:chgData name="Umar Khalid" userId="84fa25d02a7eadac" providerId="LiveId" clId="{94483EEB-65A3-4733-8F65-CC1CC6E373CB}" dt="2021-12-24T14:04:50.017" v="372" actId="14734"/>
          <ac:graphicFrameMkLst>
            <pc:docMk/>
            <pc:sldMk cId="1042934985" sldId="280"/>
            <ac:graphicFrameMk id="7" creationId="{A573CF91-0221-4893-806D-B286FBDC8343}"/>
          </ac:graphicFrameMkLst>
        </pc:graphicFrameChg>
        <pc:graphicFrameChg chg="add del mod">
          <ac:chgData name="Umar Khalid" userId="84fa25d02a7eadac" providerId="LiveId" clId="{94483EEB-65A3-4733-8F65-CC1CC6E373CB}" dt="2021-12-24T13:39:24.999" v="221" actId="21"/>
          <ac:graphicFrameMkLst>
            <pc:docMk/>
            <pc:sldMk cId="1042934985" sldId="280"/>
            <ac:graphicFrameMk id="8" creationId="{97D278B4-C517-4F27-B9AC-F6F5DF1DE9F3}"/>
          </ac:graphicFrameMkLst>
        </pc:graphicFrameChg>
        <pc:picChg chg="add mod ord">
          <ac:chgData name="Umar Khalid" userId="84fa25d02a7eadac" providerId="LiveId" clId="{94483EEB-65A3-4733-8F65-CC1CC6E373CB}" dt="2021-12-24T13:37:02.903" v="209" actId="167"/>
          <ac:picMkLst>
            <pc:docMk/>
            <pc:sldMk cId="1042934985" sldId="280"/>
            <ac:picMk id="4" creationId="{E9BEC0ED-E72E-40B3-BC8F-4AED562EA42C}"/>
          </ac:picMkLst>
        </pc:picChg>
      </pc:sldChg>
      <pc:sldChg chg="addSp delSp modSp new mod">
        <pc:chgData name="Umar Khalid" userId="84fa25d02a7eadac" providerId="LiveId" clId="{94483EEB-65A3-4733-8F65-CC1CC6E373CB}" dt="2021-12-27T10:29:08.050" v="2112" actId="14100"/>
        <pc:sldMkLst>
          <pc:docMk/>
          <pc:sldMk cId="1334618802" sldId="281"/>
        </pc:sldMkLst>
        <pc:spChg chg="del">
          <ac:chgData name="Umar Khalid" userId="84fa25d02a7eadac" providerId="LiveId" clId="{94483EEB-65A3-4733-8F65-CC1CC6E373CB}" dt="2021-12-24T13:54:13.767" v="248" actId="21"/>
          <ac:spMkLst>
            <pc:docMk/>
            <pc:sldMk cId="1334618802" sldId="281"/>
            <ac:spMk id="2" creationId="{2E7B4641-E96F-497C-B382-FAE77603CFF8}"/>
          </ac:spMkLst>
        </pc:spChg>
        <pc:spChg chg="del">
          <ac:chgData name="Umar Khalid" userId="84fa25d02a7eadac" providerId="LiveId" clId="{94483EEB-65A3-4733-8F65-CC1CC6E373CB}" dt="2021-12-24T13:54:17.450" v="249" actId="21"/>
          <ac:spMkLst>
            <pc:docMk/>
            <pc:sldMk cId="1334618802" sldId="281"/>
            <ac:spMk id="3" creationId="{CE840FC6-3060-43D1-BEB1-85C11826FCEF}"/>
          </ac:spMkLst>
        </pc:spChg>
        <pc:spChg chg="add mod">
          <ac:chgData name="Umar Khalid" userId="84fa25d02a7eadac" providerId="LiveId" clId="{94483EEB-65A3-4733-8F65-CC1CC6E373CB}" dt="2021-12-24T13:54:44.737" v="252"/>
          <ac:spMkLst>
            <pc:docMk/>
            <pc:sldMk cId="1334618802" sldId="281"/>
            <ac:spMk id="5" creationId="{A05CA7CF-C70E-464D-8168-C8B6F8052057}"/>
          </ac:spMkLst>
        </pc:spChg>
        <pc:graphicFrameChg chg="add del mod">
          <ac:chgData name="Umar Khalid" userId="84fa25d02a7eadac" providerId="LiveId" clId="{94483EEB-65A3-4733-8F65-CC1CC6E373CB}" dt="2021-12-27T10:28:34.964" v="2105" actId="21"/>
          <ac:graphicFrameMkLst>
            <pc:docMk/>
            <pc:sldMk cId="1334618802" sldId="281"/>
            <ac:graphicFrameMk id="6" creationId="{411ECBB5-B4E5-4ADB-AD25-0518968CC098}"/>
          </ac:graphicFrameMkLst>
        </pc:graphicFrameChg>
        <pc:picChg chg="add mod">
          <ac:chgData name="Umar Khalid" userId="84fa25d02a7eadac" providerId="LiveId" clId="{94483EEB-65A3-4733-8F65-CC1CC6E373CB}" dt="2021-12-27T10:29:08.050" v="2112" actId="14100"/>
          <ac:picMkLst>
            <pc:docMk/>
            <pc:sldMk cId="1334618802" sldId="281"/>
            <ac:picMk id="3" creationId="{977ECF54-B640-4F7A-B019-B5D12BD48EE6}"/>
          </ac:picMkLst>
        </pc:picChg>
        <pc:picChg chg="add mod">
          <ac:chgData name="Umar Khalid" userId="84fa25d02a7eadac" providerId="LiveId" clId="{94483EEB-65A3-4733-8F65-CC1CC6E373CB}" dt="2021-12-24T13:54:24.839" v="250"/>
          <ac:picMkLst>
            <pc:docMk/>
            <pc:sldMk cId="1334618802" sldId="281"/>
            <ac:picMk id="4" creationId="{C4AE07FC-23D7-4754-AA99-62413AABAD29}"/>
          </ac:picMkLst>
        </pc:picChg>
      </pc:sldChg>
      <pc:sldChg chg="addSp delSp modSp new mod">
        <pc:chgData name="Umar Khalid" userId="84fa25d02a7eadac" providerId="LiveId" clId="{94483EEB-65A3-4733-8F65-CC1CC6E373CB}" dt="2021-12-27T10:28:26.159" v="2104" actId="1076"/>
        <pc:sldMkLst>
          <pc:docMk/>
          <pc:sldMk cId="3162799913" sldId="282"/>
        </pc:sldMkLst>
        <pc:spChg chg="del">
          <ac:chgData name="Umar Khalid" userId="84fa25d02a7eadac" providerId="LiveId" clId="{94483EEB-65A3-4733-8F65-CC1CC6E373CB}" dt="2021-12-24T13:54:01.218" v="246" actId="21"/>
          <ac:spMkLst>
            <pc:docMk/>
            <pc:sldMk cId="3162799913" sldId="282"/>
            <ac:spMk id="2" creationId="{7B4F7882-95B5-4747-B661-B063AD39703B}"/>
          </ac:spMkLst>
        </pc:spChg>
        <pc:spChg chg="del">
          <ac:chgData name="Umar Khalid" userId="84fa25d02a7eadac" providerId="LiveId" clId="{94483EEB-65A3-4733-8F65-CC1CC6E373CB}" dt="2021-12-24T13:54:05.299" v="247" actId="21"/>
          <ac:spMkLst>
            <pc:docMk/>
            <pc:sldMk cId="3162799913" sldId="282"/>
            <ac:spMk id="3" creationId="{FC5FB27F-850B-4773-B0EA-050796957314}"/>
          </ac:spMkLst>
        </pc:spChg>
        <pc:spChg chg="add mod">
          <ac:chgData name="Umar Khalid" userId="84fa25d02a7eadac" providerId="LiveId" clId="{94483EEB-65A3-4733-8F65-CC1CC6E373CB}" dt="2021-12-24T13:54:40.098" v="251"/>
          <ac:spMkLst>
            <pc:docMk/>
            <pc:sldMk cId="3162799913" sldId="282"/>
            <ac:spMk id="5" creationId="{6CD71F7E-A5AF-4A4C-B924-A5CCC60F6956}"/>
          </ac:spMkLst>
        </pc:spChg>
        <pc:graphicFrameChg chg="add del mod">
          <ac:chgData name="Umar Khalid" userId="84fa25d02a7eadac" providerId="LiveId" clId="{94483EEB-65A3-4733-8F65-CC1CC6E373CB}" dt="2021-12-27T10:26:14.319" v="2093" actId="21"/>
          <ac:graphicFrameMkLst>
            <pc:docMk/>
            <pc:sldMk cId="3162799913" sldId="282"/>
            <ac:graphicFrameMk id="6" creationId="{7B640FC5-AE41-408B-B24D-4727A04B7137}"/>
          </ac:graphicFrameMkLst>
        </pc:graphicFrameChg>
        <pc:picChg chg="add mod">
          <ac:chgData name="Umar Khalid" userId="84fa25d02a7eadac" providerId="LiveId" clId="{94483EEB-65A3-4733-8F65-CC1CC6E373CB}" dt="2021-12-27T10:28:26.159" v="2104" actId="1076"/>
          <ac:picMkLst>
            <pc:docMk/>
            <pc:sldMk cId="3162799913" sldId="282"/>
            <ac:picMk id="3" creationId="{12694792-87BF-46E0-9FB5-4650E00F0E26}"/>
          </ac:picMkLst>
        </pc:picChg>
        <pc:picChg chg="add mod ord">
          <ac:chgData name="Umar Khalid" userId="84fa25d02a7eadac" providerId="LiveId" clId="{94483EEB-65A3-4733-8F65-CC1CC6E373CB}" dt="2021-12-27T10:26:50.332" v="2100" actId="1036"/>
          <ac:picMkLst>
            <pc:docMk/>
            <pc:sldMk cId="3162799913" sldId="282"/>
            <ac:picMk id="4" creationId="{FEFA7884-EF62-4678-92CA-9250B09846D9}"/>
          </ac:picMkLst>
        </pc:picChg>
      </pc:sldChg>
      <pc:sldChg chg="addSp delSp modSp add mod">
        <pc:chgData name="Umar Khalid" userId="84fa25d02a7eadac" providerId="LiveId" clId="{94483EEB-65A3-4733-8F65-CC1CC6E373CB}" dt="2021-12-27T10:29:37.806" v="2118" actId="1076"/>
        <pc:sldMkLst>
          <pc:docMk/>
          <pc:sldMk cId="2033649415" sldId="283"/>
        </pc:sldMkLst>
        <pc:graphicFrameChg chg="add del mod">
          <ac:chgData name="Umar Khalid" userId="84fa25d02a7eadac" providerId="LiveId" clId="{94483EEB-65A3-4733-8F65-CC1CC6E373CB}" dt="2021-12-27T10:29:17.387" v="2113" actId="21"/>
          <ac:graphicFrameMkLst>
            <pc:docMk/>
            <pc:sldMk cId="2033649415" sldId="283"/>
            <ac:graphicFrameMk id="6" creationId="{CB490E54-13EA-40EA-9AAF-FDB244696A5C}"/>
          </ac:graphicFrameMkLst>
        </pc:graphicFrameChg>
        <pc:picChg chg="add mod">
          <ac:chgData name="Umar Khalid" userId="84fa25d02a7eadac" providerId="LiveId" clId="{94483EEB-65A3-4733-8F65-CC1CC6E373CB}" dt="2021-12-27T10:29:37.806" v="2118" actId="1076"/>
          <ac:picMkLst>
            <pc:docMk/>
            <pc:sldMk cId="2033649415" sldId="283"/>
            <ac:picMk id="3" creationId="{BA496D85-36A5-4E0F-99BB-BB033909ECCE}"/>
          </ac:picMkLst>
        </pc:picChg>
      </pc:sldChg>
      <pc:sldChg chg="addSp delSp modSp add mod ord">
        <pc:chgData name="Umar Khalid" userId="84fa25d02a7eadac" providerId="LiveId" clId="{94483EEB-65A3-4733-8F65-CC1CC6E373CB}" dt="2021-12-25T06:15:44.832" v="1976"/>
        <pc:sldMkLst>
          <pc:docMk/>
          <pc:sldMk cId="2966055712" sldId="284"/>
        </pc:sldMkLst>
        <pc:spChg chg="add del mod">
          <ac:chgData name="Umar Khalid" userId="84fa25d02a7eadac" providerId="LiveId" clId="{94483EEB-65A3-4733-8F65-CC1CC6E373CB}" dt="2021-12-24T14:58:13.318" v="945" actId="21"/>
          <ac:spMkLst>
            <pc:docMk/>
            <pc:sldMk cId="2966055712" sldId="284"/>
            <ac:spMk id="3" creationId="{7B32A39B-C561-4263-B503-58F04DA9F38F}"/>
          </ac:spMkLst>
        </pc:spChg>
        <pc:spChg chg="mod">
          <ac:chgData name="Umar Khalid" userId="84fa25d02a7eadac" providerId="LiveId" clId="{94483EEB-65A3-4733-8F65-CC1CC6E373CB}" dt="2021-12-24T17:29:06.759" v="1772" actId="1076"/>
          <ac:spMkLst>
            <pc:docMk/>
            <pc:sldMk cId="2966055712" sldId="284"/>
            <ac:spMk id="5" creationId="{A05CA7CF-C70E-464D-8168-C8B6F8052057}"/>
          </ac:spMkLst>
        </pc:spChg>
        <pc:spChg chg="add del mod">
          <ac:chgData name="Umar Khalid" userId="84fa25d02a7eadac" providerId="LiveId" clId="{94483EEB-65A3-4733-8F65-CC1CC6E373CB}" dt="2021-12-24T14:58:53.732" v="953" actId="21"/>
          <ac:spMkLst>
            <pc:docMk/>
            <pc:sldMk cId="2966055712" sldId="284"/>
            <ac:spMk id="6" creationId="{66294C9B-AC7F-4134-B00C-F03DF1D27327}"/>
          </ac:spMkLst>
        </pc:spChg>
        <pc:spChg chg="add del mod">
          <ac:chgData name="Umar Khalid" userId="84fa25d02a7eadac" providerId="LiveId" clId="{94483EEB-65A3-4733-8F65-CC1CC6E373CB}" dt="2021-12-24T14:58:49.646" v="952" actId="21"/>
          <ac:spMkLst>
            <pc:docMk/>
            <pc:sldMk cId="2966055712" sldId="284"/>
            <ac:spMk id="7" creationId="{834F9584-00B8-44CA-849A-3ADC7A38EE50}"/>
          </ac:spMkLst>
        </pc:spChg>
        <pc:spChg chg="add mod">
          <ac:chgData name="Umar Khalid" userId="84fa25d02a7eadac" providerId="LiveId" clId="{94483EEB-65A3-4733-8F65-CC1CC6E373CB}" dt="2021-12-24T17:56:02.324" v="1952" actId="207"/>
          <ac:spMkLst>
            <pc:docMk/>
            <pc:sldMk cId="2966055712" sldId="284"/>
            <ac:spMk id="8" creationId="{8772B51E-A7A4-4CBC-B872-E5B3968005BC}"/>
          </ac:spMkLst>
        </pc:spChg>
        <pc:spChg chg="add mod">
          <ac:chgData name="Umar Khalid" userId="84fa25d02a7eadac" providerId="LiveId" clId="{94483EEB-65A3-4733-8F65-CC1CC6E373CB}" dt="2021-12-24T17:56:24.013" v="1964" actId="207"/>
          <ac:spMkLst>
            <pc:docMk/>
            <pc:sldMk cId="2966055712" sldId="284"/>
            <ac:spMk id="9" creationId="{BB8C695C-D4D0-427A-B67C-73B68E9EAE53}"/>
          </ac:spMkLst>
        </pc:spChg>
        <pc:spChg chg="add mod">
          <ac:chgData name="Umar Khalid" userId="84fa25d02a7eadac" providerId="LiveId" clId="{94483EEB-65A3-4733-8F65-CC1CC6E373CB}" dt="2021-12-24T17:56:36.276" v="1967" actId="20577"/>
          <ac:spMkLst>
            <pc:docMk/>
            <pc:sldMk cId="2966055712" sldId="284"/>
            <ac:spMk id="10" creationId="{6E87ED08-DE05-4CD7-9F5F-3B4D79C11A57}"/>
          </ac:spMkLst>
        </pc:spChg>
        <pc:spChg chg="add del mod">
          <ac:chgData name="Umar Khalid" userId="84fa25d02a7eadac" providerId="LiveId" clId="{94483EEB-65A3-4733-8F65-CC1CC6E373CB}" dt="2021-12-24T14:58:58.058" v="954" actId="21"/>
          <ac:spMkLst>
            <pc:docMk/>
            <pc:sldMk cId="2966055712" sldId="284"/>
            <ac:spMk id="11" creationId="{F5F2737D-1045-4FAD-8658-17D6D2C89F9C}"/>
          </ac:spMkLst>
        </pc:spChg>
        <pc:spChg chg="add del mod">
          <ac:chgData name="Umar Khalid" userId="84fa25d02a7eadac" providerId="LiveId" clId="{94483EEB-65A3-4733-8F65-CC1CC6E373CB}" dt="2021-12-24T17:56:53.699" v="1970" actId="21"/>
          <ac:spMkLst>
            <pc:docMk/>
            <pc:sldMk cId="2966055712" sldId="284"/>
            <ac:spMk id="12" creationId="{4FAE6C74-D74E-41F9-80C7-C721EF579177}"/>
          </ac:spMkLst>
        </pc:spChg>
        <pc:spChg chg="add del mod">
          <ac:chgData name="Umar Khalid" userId="84fa25d02a7eadac" providerId="LiveId" clId="{94483EEB-65A3-4733-8F65-CC1CC6E373CB}" dt="2021-12-24T17:56:08.137" v="1953" actId="21"/>
          <ac:spMkLst>
            <pc:docMk/>
            <pc:sldMk cId="2966055712" sldId="284"/>
            <ac:spMk id="13" creationId="{3FFEBAD5-B8C9-4A28-AF6F-AE9DC0D9B926}"/>
          </ac:spMkLst>
        </pc:spChg>
        <pc:spChg chg="add del mod">
          <ac:chgData name="Umar Khalid" userId="84fa25d02a7eadac" providerId="LiveId" clId="{94483EEB-65A3-4733-8F65-CC1CC6E373CB}" dt="2021-12-24T17:56:46.882" v="1968" actId="21"/>
          <ac:spMkLst>
            <pc:docMk/>
            <pc:sldMk cId="2966055712" sldId="284"/>
            <ac:spMk id="14" creationId="{78F6BEDE-C229-425B-BD88-E98CE154571C}"/>
          </ac:spMkLst>
        </pc:spChg>
        <pc:spChg chg="add del mod">
          <ac:chgData name="Umar Khalid" userId="84fa25d02a7eadac" providerId="LiveId" clId="{94483EEB-65A3-4733-8F65-CC1CC6E373CB}" dt="2021-12-24T17:56:56.418" v="1971" actId="21"/>
          <ac:spMkLst>
            <pc:docMk/>
            <pc:sldMk cId="2966055712" sldId="284"/>
            <ac:spMk id="15" creationId="{E91494D8-D35D-4FBB-BC18-72BB879B9DFA}"/>
          </ac:spMkLst>
        </pc:spChg>
        <pc:spChg chg="add del mod">
          <ac:chgData name="Umar Khalid" userId="84fa25d02a7eadac" providerId="LiveId" clId="{94483EEB-65A3-4733-8F65-CC1CC6E373CB}" dt="2021-12-24T17:56:11.916" v="1954" actId="21"/>
          <ac:spMkLst>
            <pc:docMk/>
            <pc:sldMk cId="2966055712" sldId="284"/>
            <ac:spMk id="16" creationId="{A8898738-1C7E-4E2A-8316-79D3317E361E}"/>
          </ac:spMkLst>
        </pc:spChg>
        <pc:spChg chg="add del mod">
          <ac:chgData name="Umar Khalid" userId="84fa25d02a7eadac" providerId="LiveId" clId="{94483EEB-65A3-4733-8F65-CC1CC6E373CB}" dt="2021-12-24T17:56:50.267" v="1969" actId="21"/>
          <ac:spMkLst>
            <pc:docMk/>
            <pc:sldMk cId="2966055712" sldId="284"/>
            <ac:spMk id="17" creationId="{063917D7-B170-4404-B284-1B084691DADD}"/>
          </ac:spMkLst>
        </pc:spChg>
        <pc:spChg chg="add mod">
          <ac:chgData name="Umar Khalid" userId="84fa25d02a7eadac" providerId="LiveId" clId="{94483EEB-65A3-4733-8F65-CC1CC6E373CB}" dt="2021-12-24T17:44:23.032" v="1925" actId="1076"/>
          <ac:spMkLst>
            <pc:docMk/>
            <pc:sldMk cId="2966055712" sldId="284"/>
            <ac:spMk id="20" creationId="{651BA490-20BA-4E74-8418-AB23B8DC4AFA}"/>
          </ac:spMkLst>
        </pc:spChg>
        <pc:spChg chg="add del mod">
          <ac:chgData name="Umar Khalid" userId="84fa25d02a7eadac" providerId="LiveId" clId="{94483EEB-65A3-4733-8F65-CC1CC6E373CB}" dt="2021-12-24T17:35:40.835" v="1832" actId="21"/>
          <ac:spMkLst>
            <pc:docMk/>
            <pc:sldMk cId="2966055712" sldId="284"/>
            <ac:spMk id="21" creationId="{0FC4588D-374A-4CDC-96BB-4EE396E340F8}"/>
          </ac:spMkLst>
        </pc:spChg>
        <pc:spChg chg="add del mod">
          <ac:chgData name="Umar Khalid" userId="84fa25d02a7eadac" providerId="LiveId" clId="{94483EEB-65A3-4733-8F65-CC1CC6E373CB}" dt="2021-12-24T17:35:43.379" v="1833" actId="21"/>
          <ac:spMkLst>
            <pc:docMk/>
            <pc:sldMk cId="2966055712" sldId="284"/>
            <ac:spMk id="22" creationId="{A5B82EFE-C2CB-4FD5-87CA-BFF35B4B69E0}"/>
          </ac:spMkLst>
        </pc:spChg>
        <pc:spChg chg="add del mod">
          <ac:chgData name="Umar Khalid" userId="84fa25d02a7eadac" providerId="LiveId" clId="{94483EEB-65A3-4733-8F65-CC1CC6E373CB}" dt="2021-12-24T17:35:45.887" v="1834" actId="21"/>
          <ac:spMkLst>
            <pc:docMk/>
            <pc:sldMk cId="2966055712" sldId="284"/>
            <ac:spMk id="23" creationId="{2A361025-A794-4186-8655-3A63F04FC876}"/>
          </ac:spMkLst>
        </pc:spChg>
        <pc:spChg chg="add del mod">
          <ac:chgData name="Umar Khalid" userId="84fa25d02a7eadac" providerId="LiveId" clId="{94483EEB-65A3-4733-8F65-CC1CC6E373CB}" dt="2021-12-24T17:35:37.825" v="1831" actId="21"/>
          <ac:spMkLst>
            <pc:docMk/>
            <pc:sldMk cId="2966055712" sldId="284"/>
            <ac:spMk id="24" creationId="{A7638B90-AC50-446D-8F8A-0D9300E383F1}"/>
          </ac:spMkLst>
        </pc:spChg>
        <pc:spChg chg="add mod">
          <ac:chgData name="Umar Khalid" userId="84fa25d02a7eadac" providerId="LiveId" clId="{94483EEB-65A3-4733-8F65-CC1CC6E373CB}" dt="2021-12-24T17:44:30.480" v="1926" actId="1076"/>
          <ac:spMkLst>
            <pc:docMk/>
            <pc:sldMk cId="2966055712" sldId="284"/>
            <ac:spMk id="25" creationId="{48929032-F2EA-45BB-93BA-C928D9956A05}"/>
          </ac:spMkLst>
        </pc:spChg>
        <pc:spChg chg="add mod">
          <ac:chgData name="Umar Khalid" userId="84fa25d02a7eadac" providerId="LiveId" clId="{94483EEB-65A3-4733-8F65-CC1CC6E373CB}" dt="2021-12-24T17:44:07.325" v="1922" actId="1076"/>
          <ac:spMkLst>
            <pc:docMk/>
            <pc:sldMk cId="2966055712" sldId="284"/>
            <ac:spMk id="26" creationId="{1F39023F-75E4-4472-A0CD-66D2FA1566DA}"/>
          </ac:spMkLst>
        </pc:spChg>
        <pc:spChg chg="add mod">
          <ac:chgData name="Umar Khalid" userId="84fa25d02a7eadac" providerId="LiveId" clId="{94483EEB-65A3-4733-8F65-CC1CC6E373CB}" dt="2021-12-24T17:44:02.155" v="1921" actId="1076"/>
          <ac:spMkLst>
            <pc:docMk/>
            <pc:sldMk cId="2966055712" sldId="284"/>
            <ac:spMk id="27" creationId="{81FBE728-DD5E-4857-AC22-DAF754E0A6F3}"/>
          </ac:spMkLst>
        </pc:spChg>
        <pc:spChg chg="add mod">
          <ac:chgData name="Umar Khalid" userId="84fa25d02a7eadac" providerId="LiveId" clId="{94483EEB-65A3-4733-8F65-CC1CC6E373CB}" dt="2021-12-24T17:43:59.056" v="1920" actId="1076"/>
          <ac:spMkLst>
            <pc:docMk/>
            <pc:sldMk cId="2966055712" sldId="284"/>
            <ac:spMk id="28" creationId="{0AA76539-4FC3-46AA-8D81-6140AE6C5090}"/>
          </ac:spMkLst>
        </pc:spChg>
        <pc:spChg chg="add del mod">
          <ac:chgData name="Umar Khalid" userId="84fa25d02a7eadac" providerId="LiveId" clId="{94483EEB-65A3-4733-8F65-CC1CC6E373CB}" dt="2021-12-24T17:38:25.084" v="1890" actId="21"/>
          <ac:spMkLst>
            <pc:docMk/>
            <pc:sldMk cId="2966055712" sldId="284"/>
            <ac:spMk id="29" creationId="{8D8874D0-2A2A-4521-A722-287F726CB2FD}"/>
          </ac:spMkLst>
        </pc:spChg>
        <pc:spChg chg="add mod">
          <ac:chgData name="Umar Khalid" userId="84fa25d02a7eadac" providerId="LiveId" clId="{94483EEB-65A3-4733-8F65-CC1CC6E373CB}" dt="2021-12-24T17:44:13.656" v="1923" actId="1076"/>
          <ac:spMkLst>
            <pc:docMk/>
            <pc:sldMk cId="2966055712" sldId="284"/>
            <ac:spMk id="30" creationId="{6BFD8219-D0D2-4F8E-8468-51BDB063A81C}"/>
          </ac:spMkLst>
        </pc:spChg>
        <pc:spChg chg="add del mod">
          <ac:chgData name="Umar Khalid" userId="84fa25d02a7eadac" providerId="LiveId" clId="{94483EEB-65A3-4733-8F65-CC1CC6E373CB}" dt="2021-12-24T17:41:00.371" v="1905" actId="21"/>
          <ac:spMkLst>
            <pc:docMk/>
            <pc:sldMk cId="2966055712" sldId="284"/>
            <ac:spMk id="44" creationId="{83498CA6-D87C-493A-B4EB-D841F232889E}"/>
          </ac:spMkLst>
        </pc:spChg>
        <pc:spChg chg="add mod">
          <ac:chgData name="Umar Khalid" userId="84fa25d02a7eadac" providerId="LiveId" clId="{94483EEB-65A3-4733-8F65-CC1CC6E373CB}" dt="2021-12-24T17:57:14.569" v="1972" actId="1076"/>
          <ac:spMkLst>
            <pc:docMk/>
            <pc:sldMk cId="2966055712" sldId="284"/>
            <ac:spMk id="52" creationId="{E98C09AC-8797-4E62-9E06-3945DA9C576E}"/>
          </ac:spMkLst>
        </pc:spChg>
        <pc:graphicFrameChg chg="add del mod modGraphic">
          <ac:chgData name="Umar Khalid" userId="84fa25d02a7eadac" providerId="LiveId" clId="{94483EEB-65A3-4733-8F65-CC1CC6E373CB}" dt="2021-12-24T14:56:18.924" v="929" actId="21"/>
          <ac:graphicFrameMkLst>
            <pc:docMk/>
            <pc:sldMk cId="2966055712" sldId="284"/>
            <ac:graphicFrameMk id="2" creationId="{A747A651-A057-4121-A3FF-5B0C5397A8B2}"/>
          </ac:graphicFrameMkLst>
        </pc:graphicFrameChg>
        <pc:graphicFrameChg chg="add del mod modGraphic">
          <ac:chgData name="Umar Khalid" userId="84fa25d02a7eadac" providerId="LiveId" clId="{94483EEB-65A3-4733-8F65-CC1CC6E373CB}" dt="2021-12-24T17:40:45.504" v="1904" actId="21"/>
          <ac:graphicFrameMkLst>
            <pc:docMk/>
            <pc:sldMk cId="2966055712" sldId="284"/>
            <ac:graphicFrameMk id="18" creationId="{BB52A29D-C7E9-4741-B90C-DFD3FF112171}"/>
          </ac:graphicFrameMkLst>
        </pc:graphicFrameChg>
        <pc:graphicFrameChg chg="add del mod modGraphic">
          <ac:chgData name="Umar Khalid" userId="84fa25d02a7eadac" providerId="LiveId" clId="{94483EEB-65A3-4733-8F65-CC1CC6E373CB}" dt="2021-12-24T17:07:18.234" v="1568" actId="21"/>
          <ac:graphicFrameMkLst>
            <pc:docMk/>
            <pc:sldMk cId="2966055712" sldId="284"/>
            <ac:graphicFrameMk id="19" creationId="{C5E51D5E-5B97-439B-B8CD-7278AA62FCAA}"/>
          </ac:graphicFrameMkLst>
        </pc:graphicFrameChg>
        <pc:picChg chg="del">
          <ac:chgData name="Umar Khalid" userId="84fa25d02a7eadac" providerId="LiveId" clId="{94483EEB-65A3-4733-8F65-CC1CC6E373CB}" dt="2021-12-25T06:15:44.832" v="1976"/>
          <ac:picMkLst>
            <pc:docMk/>
            <pc:sldMk cId="2966055712" sldId="284"/>
            <ac:picMk id="65" creationId="{324CA06C-DFD2-44C7-8DFB-30DAD71D3385}"/>
          </ac:picMkLst>
        </pc:picChg>
        <pc:cxnChg chg="add mod">
          <ac:chgData name="Umar Khalid" userId="84fa25d02a7eadac" providerId="LiveId" clId="{94483EEB-65A3-4733-8F65-CC1CC6E373CB}" dt="2021-12-24T17:44:23.032" v="1925" actId="1076"/>
          <ac:cxnSpMkLst>
            <pc:docMk/>
            <pc:sldMk cId="2966055712" sldId="284"/>
            <ac:cxnSpMk id="32" creationId="{733E2636-1A00-4E02-8052-4D79771CE16A}"/>
          </ac:cxnSpMkLst>
        </pc:cxnChg>
        <pc:cxnChg chg="add mod">
          <ac:chgData name="Umar Khalid" userId="84fa25d02a7eadac" providerId="LiveId" clId="{94483EEB-65A3-4733-8F65-CC1CC6E373CB}" dt="2021-12-24T17:44:35.772" v="1927" actId="14100"/>
          <ac:cxnSpMkLst>
            <pc:docMk/>
            <pc:sldMk cId="2966055712" sldId="284"/>
            <ac:cxnSpMk id="34" creationId="{C482BB38-543F-4519-A84B-3EEE7DB3D7E3}"/>
          </ac:cxnSpMkLst>
        </pc:cxnChg>
        <pc:cxnChg chg="add mod">
          <ac:chgData name="Umar Khalid" userId="84fa25d02a7eadac" providerId="LiveId" clId="{94483EEB-65A3-4733-8F65-CC1CC6E373CB}" dt="2021-12-24T17:44:07.325" v="1922" actId="1076"/>
          <ac:cxnSpMkLst>
            <pc:docMk/>
            <pc:sldMk cId="2966055712" sldId="284"/>
            <ac:cxnSpMk id="36" creationId="{C28961FA-9BFA-4198-93E3-78A54FC6D320}"/>
          </ac:cxnSpMkLst>
        </pc:cxnChg>
        <pc:cxnChg chg="add mod">
          <ac:chgData name="Umar Khalid" userId="84fa25d02a7eadac" providerId="LiveId" clId="{94483EEB-65A3-4733-8F65-CC1CC6E373CB}" dt="2021-12-24T17:44:53.070" v="1929" actId="14100"/>
          <ac:cxnSpMkLst>
            <pc:docMk/>
            <pc:sldMk cId="2966055712" sldId="284"/>
            <ac:cxnSpMk id="38" creationId="{63397992-C71F-4874-BF98-1ADB70BD8D49}"/>
          </ac:cxnSpMkLst>
        </pc:cxnChg>
        <pc:cxnChg chg="add mod">
          <ac:chgData name="Umar Khalid" userId="84fa25d02a7eadac" providerId="LiveId" clId="{94483EEB-65A3-4733-8F65-CC1CC6E373CB}" dt="2021-12-24T17:44:45.712" v="1928" actId="14100"/>
          <ac:cxnSpMkLst>
            <pc:docMk/>
            <pc:sldMk cId="2966055712" sldId="284"/>
            <ac:cxnSpMk id="40" creationId="{D7570367-581C-4D0F-BBDD-DC53F064715C}"/>
          </ac:cxnSpMkLst>
        </pc:cxnChg>
      </pc:sldChg>
      <pc:sldChg chg="addSp delSp modSp add mod">
        <pc:chgData name="Umar Khalid" userId="84fa25d02a7eadac" providerId="LiveId" clId="{94483EEB-65A3-4733-8F65-CC1CC6E373CB}" dt="2021-12-27T10:31:26.054" v="2131" actId="14100"/>
        <pc:sldMkLst>
          <pc:docMk/>
          <pc:sldMk cId="1552211455" sldId="285"/>
        </pc:sldMkLst>
        <pc:graphicFrameChg chg="add del mod">
          <ac:chgData name="Umar Khalid" userId="84fa25d02a7eadac" providerId="LiveId" clId="{94483EEB-65A3-4733-8F65-CC1CC6E373CB}" dt="2021-12-27T10:31:05.487" v="2127" actId="21"/>
          <ac:graphicFrameMkLst>
            <pc:docMk/>
            <pc:sldMk cId="1552211455" sldId="285"/>
            <ac:graphicFrameMk id="6" creationId="{F98BA4E8-B59D-405D-9FF7-3BF5EC312333}"/>
          </ac:graphicFrameMkLst>
        </pc:graphicFrameChg>
        <pc:picChg chg="add mod">
          <ac:chgData name="Umar Khalid" userId="84fa25d02a7eadac" providerId="LiveId" clId="{94483EEB-65A3-4733-8F65-CC1CC6E373CB}" dt="2021-12-27T10:31:26.054" v="2131" actId="14100"/>
          <ac:picMkLst>
            <pc:docMk/>
            <pc:sldMk cId="1552211455" sldId="285"/>
            <ac:picMk id="3" creationId="{E1724C2A-3E38-47EC-B612-84F4B7CEED21}"/>
          </ac:picMkLst>
        </pc:picChg>
      </pc:sldChg>
      <pc:sldChg chg="addSp delSp modSp add mod">
        <pc:chgData name="Umar Khalid" userId="84fa25d02a7eadac" providerId="LiveId" clId="{94483EEB-65A3-4733-8F65-CC1CC6E373CB}" dt="2021-12-27T10:31:58.674" v="2137" actId="1076"/>
        <pc:sldMkLst>
          <pc:docMk/>
          <pc:sldMk cId="1970051484" sldId="286"/>
        </pc:sldMkLst>
        <pc:graphicFrameChg chg="add del mod">
          <ac:chgData name="Umar Khalid" userId="84fa25d02a7eadac" providerId="LiveId" clId="{94483EEB-65A3-4733-8F65-CC1CC6E373CB}" dt="2021-12-27T10:31:34.361" v="2132" actId="21"/>
          <ac:graphicFrameMkLst>
            <pc:docMk/>
            <pc:sldMk cId="1970051484" sldId="286"/>
            <ac:graphicFrameMk id="6" creationId="{4D6D4EDF-9503-49E8-B871-C14E7C178430}"/>
          </ac:graphicFrameMkLst>
        </pc:graphicFrameChg>
        <pc:picChg chg="add mod">
          <ac:chgData name="Umar Khalid" userId="84fa25d02a7eadac" providerId="LiveId" clId="{94483EEB-65A3-4733-8F65-CC1CC6E373CB}" dt="2021-12-27T10:31:58.674" v="2137" actId="1076"/>
          <ac:picMkLst>
            <pc:docMk/>
            <pc:sldMk cId="1970051484" sldId="286"/>
            <ac:picMk id="3" creationId="{45AC8F47-FCA1-47B2-8FC9-E1FBCE769ADA}"/>
          </ac:picMkLst>
        </pc:picChg>
      </pc:sldChg>
      <pc:sldChg chg="addSp modSp add mod">
        <pc:chgData name="Umar Khalid" userId="84fa25d02a7eadac" providerId="LiveId" clId="{94483EEB-65A3-4733-8F65-CC1CC6E373CB}" dt="2021-12-24T17:18:59.363" v="1624" actId="207"/>
        <pc:sldMkLst>
          <pc:docMk/>
          <pc:sldMk cId="2054515424" sldId="287"/>
        </pc:sldMkLst>
        <pc:spChg chg="add mod">
          <ac:chgData name="Umar Khalid" userId="84fa25d02a7eadac" providerId="LiveId" clId="{94483EEB-65A3-4733-8F65-CC1CC6E373CB}" dt="2021-12-24T14:52:30.065" v="855" actId="20577"/>
          <ac:spMkLst>
            <pc:docMk/>
            <pc:sldMk cId="2054515424" sldId="287"/>
            <ac:spMk id="2" creationId="{621470A8-BD9D-42F4-9875-263ABBA83ABB}"/>
          </ac:spMkLst>
        </pc:spChg>
        <pc:spChg chg="add mod">
          <ac:chgData name="Umar Khalid" userId="84fa25d02a7eadac" providerId="LiveId" clId="{94483EEB-65A3-4733-8F65-CC1CC6E373CB}" dt="2021-12-24T17:18:36.659" v="1618" actId="207"/>
          <ac:spMkLst>
            <pc:docMk/>
            <pc:sldMk cId="2054515424" sldId="287"/>
            <ac:spMk id="3" creationId="{4E51B157-7440-41F0-834D-E4F298C25238}"/>
          </ac:spMkLst>
        </pc:spChg>
        <pc:spChg chg="mod">
          <ac:chgData name="Umar Khalid" userId="84fa25d02a7eadac" providerId="LiveId" clId="{94483EEB-65A3-4733-8F65-CC1CC6E373CB}" dt="2021-12-24T14:48:36.761" v="809" actId="20577"/>
          <ac:spMkLst>
            <pc:docMk/>
            <pc:sldMk cId="2054515424" sldId="287"/>
            <ac:spMk id="5" creationId="{A05CA7CF-C70E-464D-8168-C8B6F8052057}"/>
          </ac:spMkLst>
        </pc:spChg>
        <pc:spChg chg="add mod">
          <ac:chgData name="Umar Khalid" userId="84fa25d02a7eadac" providerId="LiveId" clId="{94483EEB-65A3-4733-8F65-CC1CC6E373CB}" dt="2021-12-24T14:52:42.689" v="876" actId="20577"/>
          <ac:spMkLst>
            <pc:docMk/>
            <pc:sldMk cId="2054515424" sldId="287"/>
            <ac:spMk id="6" creationId="{E3776060-F052-4C2C-A67B-78A28FDFECA1}"/>
          </ac:spMkLst>
        </pc:spChg>
        <pc:spChg chg="add mod">
          <ac:chgData name="Umar Khalid" userId="84fa25d02a7eadac" providerId="LiveId" clId="{94483EEB-65A3-4733-8F65-CC1CC6E373CB}" dt="2021-12-24T14:52:51.207" v="877"/>
          <ac:spMkLst>
            <pc:docMk/>
            <pc:sldMk cId="2054515424" sldId="287"/>
            <ac:spMk id="7" creationId="{1F66E204-8021-4839-9955-A987F7EFED16}"/>
          </ac:spMkLst>
        </pc:spChg>
        <pc:spChg chg="add mod">
          <ac:chgData name="Umar Khalid" userId="84fa25d02a7eadac" providerId="LiveId" clId="{94483EEB-65A3-4733-8F65-CC1CC6E373CB}" dt="2021-12-24T17:18:39.472" v="1619" actId="207"/>
          <ac:spMkLst>
            <pc:docMk/>
            <pc:sldMk cId="2054515424" sldId="287"/>
            <ac:spMk id="8" creationId="{D6B5F823-FC0E-4BCC-8514-69F0368344FC}"/>
          </ac:spMkLst>
        </pc:spChg>
        <pc:spChg chg="add mod">
          <ac:chgData name="Umar Khalid" userId="84fa25d02a7eadac" providerId="LiveId" clId="{94483EEB-65A3-4733-8F65-CC1CC6E373CB}" dt="2021-12-24T17:18:44.864" v="1621" actId="207"/>
          <ac:spMkLst>
            <pc:docMk/>
            <pc:sldMk cId="2054515424" sldId="287"/>
            <ac:spMk id="9" creationId="{A8712E61-5FF4-4702-A6E7-2395546F03DA}"/>
          </ac:spMkLst>
        </pc:spChg>
        <pc:spChg chg="add mod">
          <ac:chgData name="Umar Khalid" userId="84fa25d02a7eadac" providerId="LiveId" clId="{94483EEB-65A3-4733-8F65-CC1CC6E373CB}" dt="2021-12-24T17:18:41.938" v="1620" actId="207"/>
          <ac:spMkLst>
            <pc:docMk/>
            <pc:sldMk cId="2054515424" sldId="287"/>
            <ac:spMk id="10" creationId="{EDA3EFE0-90C8-4CBF-A30D-A0333EC59FF7}"/>
          </ac:spMkLst>
        </pc:spChg>
        <pc:spChg chg="add mod">
          <ac:chgData name="Umar Khalid" userId="84fa25d02a7eadac" providerId="LiveId" clId="{94483EEB-65A3-4733-8F65-CC1CC6E373CB}" dt="2021-12-24T14:54:36.139" v="901" actId="1076"/>
          <ac:spMkLst>
            <pc:docMk/>
            <pc:sldMk cId="2054515424" sldId="287"/>
            <ac:spMk id="11" creationId="{E500F704-DC5B-4363-B229-70676E12DB1B}"/>
          </ac:spMkLst>
        </pc:spChg>
        <pc:spChg chg="add mod">
          <ac:chgData name="Umar Khalid" userId="84fa25d02a7eadac" providerId="LiveId" clId="{94483EEB-65A3-4733-8F65-CC1CC6E373CB}" dt="2021-12-24T17:18:48.491" v="1622" actId="207"/>
          <ac:spMkLst>
            <pc:docMk/>
            <pc:sldMk cId="2054515424" sldId="287"/>
            <ac:spMk id="12" creationId="{D442F45A-5C77-490C-9B1A-1A43C537BBEF}"/>
          </ac:spMkLst>
        </pc:spChg>
        <pc:spChg chg="add mod">
          <ac:chgData name="Umar Khalid" userId="84fa25d02a7eadac" providerId="LiveId" clId="{94483EEB-65A3-4733-8F65-CC1CC6E373CB}" dt="2021-12-24T15:06:04.202" v="1052" actId="20577"/>
          <ac:spMkLst>
            <pc:docMk/>
            <pc:sldMk cId="2054515424" sldId="287"/>
            <ac:spMk id="13" creationId="{4B072F5D-8678-4216-9ECB-8D572E2DF0FE}"/>
          </ac:spMkLst>
        </pc:spChg>
        <pc:spChg chg="add mod">
          <ac:chgData name="Umar Khalid" userId="84fa25d02a7eadac" providerId="LiveId" clId="{94483EEB-65A3-4733-8F65-CC1CC6E373CB}" dt="2021-12-24T17:18:59.363" v="1624" actId="207"/>
          <ac:spMkLst>
            <pc:docMk/>
            <pc:sldMk cId="2054515424" sldId="287"/>
            <ac:spMk id="14" creationId="{4B3A7ECD-D600-4654-9AB7-62E74785B6E1}"/>
          </ac:spMkLst>
        </pc:spChg>
        <pc:spChg chg="add mod">
          <ac:chgData name="Umar Khalid" userId="84fa25d02a7eadac" providerId="LiveId" clId="{94483EEB-65A3-4733-8F65-CC1CC6E373CB}" dt="2021-12-24T17:18:30.169" v="1617" actId="207"/>
          <ac:spMkLst>
            <pc:docMk/>
            <pc:sldMk cId="2054515424" sldId="287"/>
            <ac:spMk id="15" creationId="{ED8C5C0C-80DF-4584-831B-6DD83CE8F9AE}"/>
          </ac:spMkLst>
        </pc:spChg>
      </pc:sldChg>
      <pc:sldChg chg="addSp modSp add mod ord">
        <pc:chgData name="Umar Khalid" userId="84fa25d02a7eadac" providerId="LiveId" clId="{94483EEB-65A3-4733-8F65-CC1CC6E373CB}" dt="2021-12-27T14:22:59.290" v="2501" actId="20577"/>
        <pc:sldMkLst>
          <pc:docMk/>
          <pc:sldMk cId="2311180864" sldId="288"/>
        </pc:sldMkLst>
        <pc:spChg chg="add mod">
          <ac:chgData name="Umar Khalid" userId="84fa25d02a7eadac" providerId="LiveId" clId="{94483EEB-65A3-4733-8F65-CC1CC6E373CB}" dt="2021-12-24T18:02:24.468" v="1975" actId="207"/>
          <ac:spMkLst>
            <pc:docMk/>
            <pc:sldMk cId="2311180864" sldId="288"/>
            <ac:spMk id="2" creationId="{0482590C-BA58-4DEA-A580-275FB37592F5}"/>
          </ac:spMkLst>
        </pc:spChg>
        <pc:spChg chg="add mod">
          <ac:chgData name="Umar Khalid" userId="84fa25d02a7eadac" providerId="LiveId" clId="{94483EEB-65A3-4733-8F65-CC1CC6E373CB}" dt="2021-12-24T17:19:12.718" v="1625" actId="207"/>
          <ac:spMkLst>
            <pc:docMk/>
            <pc:sldMk cId="2311180864" sldId="288"/>
            <ac:spMk id="3" creationId="{CEE50DF3-DD73-4570-A5D3-F00EF1053095}"/>
          </ac:spMkLst>
        </pc:spChg>
        <pc:spChg chg="mod">
          <ac:chgData name="Umar Khalid" userId="84fa25d02a7eadac" providerId="LiveId" clId="{94483EEB-65A3-4733-8F65-CC1CC6E373CB}" dt="2021-12-27T14:22:59.290" v="2501" actId="20577"/>
          <ac:spMkLst>
            <pc:docMk/>
            <pc:sldMk cId="2311180864" sldId="288"/>
            <ac:spMk id="5" creationId="{A05CA7CF-C70E-464D-8168-C8B6F8052057}"/>
          </ac:spMkLst>
        </pc:spChg>
        <pc:spChg chg="add mod">
          <ac:chgData name="Umar Khalid" userId="84fa25d02a7eadac" providerId="LiveId" clId="{94483EEB-65A3-4733-8F65-CC1CC6E373CB}" dt="2021-12-24T18:02:19.196" v="1974" actId="207"/>
          <ac:spMkLst>
            <pc:docMk/>
            <pc:sldMk cId="2311180864" sldId="288"/>
            <ac:spMk id="6" creationId="{74294B9B-4CF3-4567-BAAD-2C75811A0CC9}"/>
          </ac:spMkLst>
        </pc:spChg>
        <pc:spChg chg="add mod">
          <ac:chgData name="Umar Khalid" userId="84fa25d02a7eadac" providerId="LiveId" clId="{94483EEB-65A3-4733-8F65-CC1CC6E373CB}" dt="2021-12-24T18:02:14.911" v="1973" actId="207"/>
          <ac:spMkLst>
            <pc:docMk/>
            <pc:sldMk cId="2311180864" sldId="288"/>
            <ac:spMk id="7" creationId="{557CA93D-11F6-4BAA-8343-55F2299F1836}"/>
          </ac:spMkLst>
        </pc:spChg>
        <pc:graphicFrameChg chg="add mod modGraphic">
          <ac:chgData name="Umar Khalid" userId="84fa25d02a7eadac" providerId="LiveId" clId="{94483EEB-65A3-4733-8F65-CC1CC6E373CB}" dt="2021-12-24T17:19:16.663" v="1626" actId="207"/>
          <ac:graphicFrameMkLst>
            <pc:docMk/>
            <pc:sldMk cId="2311180864" sldId="288"/>
            <ac:graphicFrameMk id="8" creationId="{098B7C14-59FB-4DDF-9AB5-357199C4A6B4}"/>
          </ac:graphicFrameMkLst>
        </pc:graphicFrameChg>
      </pc:sldChg>
      <pc:sldChg chg="addSp delSp modSp add mod ord">
        <pc:chgData name="Umar Khalid" userId="84fa25d02a7eadac" providerId="LiveId" clId="{94483EEB-65A3-4733-8F65-CC1CC6E373CB}" dt="2021-12-24T17:26:46.217" v="1758" actId="207"/>
        <pc:sldMkLst>
          <pc:docMk/>
          <pc:sldMk cId="1356923062" sldId="289"/>
        </pc:sldMkLst>
        <pc:spChg chg="add mod">
          <ac:chgData name="Umar Khalid" userId="84fa25d02a7eadac" providerId="LiveId" clId="{94483EEB-65A3-4733-8F65-CC1CC6E373CB}" dt="2021-12-24T14:30:46.808" v="476" actId="1076"/>
          <ac:spMkLst>
            <pc:docMk/>
            <pc:sldMk cId="1356923062" sldId="289"/>
            <ac:spMk id="3" creationId="{237DB018-0B4B-4A76-9D41-157579900334}"/>
          </ac:spMkLst>
        </pc:spChg>
        <pc:spChg chg="mod">
          <ac:chgData name="Umar Khalid" userId="84fa25d02a7eadac" providerId="LiveId" clId="{94483EEB-65A3-4733-8F65-CC1CC6E373CB}" dt="2021-12-24T14:25:26.216" v="396" actId="20577"/>
          <ac:spMkLst>
            <pc:docMk/>
            <pc:sldMk cId="1356923062" sldId="289"/>
            <ac:spMk id="5" creationId="{A05CA7CF-C70E-464D-8168-C8B6F8052057}"/>
          </ac:spMkLst>
        </pc:spChg>
        <pc:spChg chg="add mod">
          <ac:chgData name="Umar Khalid" userId="84fa25d02a7eadac" providerId="LiveId" clId="{94483EEB-65A3-4733-8F65-CC1CC6E373CB}" dt="2021-12-24T14:30:51.108" v="477" actId="1076"/>
          <ac:spMkLst>
            <pc:docMk/>
            <pc:sldMk cId="1356923062" sldId="289"/>
            <ac:spMk id="6" creationId="{9E859EA6-5138-4E5A-9802-C5936486EE4A}"/>
          </ac:spMkLst>
        </pc:spChg>
        <pc:spChg chg="add mod">
          <ac:chgData name="Umar Khalid" userId="84fa25d02a7eadac" providerId="LiveId" clId="{94483EEB-65A3-4733-8F65-CC1CC6E373CB}" dt="2021-12-24T14:30:58.699" v="479" actId="1076"/>
          <ac:spMkLst>
            <pc:docMk/>
            <pc:sldMk cId="1356923062" sldId="289"/>
            <ac:spMk id="7" creationId="{DB68F673-9266-4718-92AA-D2BBB064708A}"/>
          </ac:spMkLst>
        </pc:spChg>
        <pc:spChg chg="add mod">
          <ac:chgData name="Umar Khalid" userId="84fa25d02a7eadac" providerId="LiveId" clId="{94483EEB-65A3-4733-8F65-CC1CC6E373CB}" dt="2021-12-24T14:31:24.953" v="494" actId="1076"/>
          <ac:spMkLst>
            <pc:docMk/>
            <pc:sldMk cId="1356923062" sldId="289"/>
            <ac:spMk id="8" creationId="{48E6EF3B-293A-43E5-AB7F-849E0D34501F}"/>
          </ac:spMkLst>
        </pc:spChg>
        <pc:spChg chg="add mod">
          <ac:chgData name="Umar Khalid" userId="84fa25d02a7eadac" providerId="LiveId" clId="{94483EEB-65A3-4733-8F65-CC1CC6E373CB}" dt="2021-12-24T14:31:48.289" v="519" actId="1076"/>
          <ac:spMkLst>
            <pc:docMk/>
            <pc:sldMk cId="1356923062" sldId="289"/>
            <ac:spMk id="9" creationId="{11119B03-3D74-42DD-8F10-6422FE5257F9}"/>
          </ac:spMkLst>
        </pc:spChg>
        <pc:spChg chg="add mod">
          <ac:chgData name="Umar Khalid" userId="84fa25d02a7eadac" providerId="LiveId" clId="{94483EEB-65A3-4733-8F65-CC1CC6E373CB}" dt="2021-12-24T14:33:35.800" v="531" actId="1076"/>
          <ac:spMkLst>
            <pc:docMk/>
            <pc:sldMk cId="1356923062" sldId="289"/>
            <ac:spMk id="10" creationId="{41D19EAD-A06A-436F-A991-E7F690160801}"/>
          </ac:spMkLst>
        </pc:spChg>
        <pc:spChg chg="add mod">
          <ac:chgData name="Umar Khalid" userId="84fa25d02a7eadac" providerId="LiveId" clId="{94483EEB-65A3-4733-8F65-CC1CC6E373CB}" dt="2021-12-24T14:32:30.408" v="529" actId="1076"/>
          <ac:spMkLst>
            <pc:docMk/>
            <pc:sldMk cId="1356923062" sldId="289"/>
            <ac:spMk id="12" creationId="{2A746036-25AA-4D1F-A8CF-696A166FDEF6}"/>
          </ac:spMkLst>
        </pc:spChg>
        <pc:spChg chg="add mod">
          <ac:chgData name="Umar Khalid" userId="84fa25d02a7eadac" providerId="LiveId" clId="{94483EEB-65A3-4733-8F65-CC1CC6E373CB}" dt="2021-12-24T14:34:10.513" v="535" actId="339"/>
          <ac:spMkLst>
            <pc:docMk/>
            <pc:sldMk cId="1356923062" sldId="289"/>
            <ac:spMk id="13" creationId="{4EB6E48F-84C9-4CD7-A72E-710D3EAF1600}"/>
          </ac:spMkLst>
        </pc:spChg>
        <pc:spChg chg="add mod">
          <ac:chgData name="Umar Khalid" userId="84fa25d02a7eadac" providerId="LiveId" clId="{94483EEB-65A3-4733-8F65-CC1CC6E373CB}" dt="2021-12-24T17:25:13.155" v="1744" actId="207"/>
          <ac:spMkLst>
            <pc:docMk/>
            <pc:sldMk cId="1356923062" sldId="289"/>
            <ac:spMk id="14" creationId="{B4253610-5FF7-452D-937F-81DDF09A0465}"/>
          </ac:spMkLst>
        </pc:spChg>
        <pc:spChg chg="add mod">
          <ac:chgData name="Umar Khalid" userId="84fa25d02a7eadac" providerId="LiveId" clId="{94483EEB-65A3-4733-8F65-CC1CC6E373CB}" dt="2021-12-24T17:25:17.016" v="1745" actId="207"/>
          <ac:spMkLst>
            <pc:docMk/>
            <pc:sldMk cId="1356923062" sldId="289"/>
            <ac:spMk id="15" creationId="{AC62D59D-A697-499E-BDA8-2332A2695DDE}"/>
          </ac:spMkLst>
        </pc:spChg>
        <pc:graphicFrameChg chg="add mod modGraphic">
          <ac:chgData name="Umar Khalid" userId="84fa25d02a7eadac" providerId="LiveId" clId="{94483EEB-65A3-4733-8F65-CC1CC6E373CB}" dt="2021-12-24T17:26:46.217" v="1758" actId="207"/>
          <ac:graphicFrameMkLst>
            <pc:docMk/>
            <pc:sldMk cId="1356923062" sldId="289"/>
            <ac:graphicFrameMk id="2" creationId="{F7F0E2BA-044A-491D-9B8C-4678C8759651}"/>
          </ac:graphicFrameMkLst>
        </pc:graphicFrameChg>
        <pc:cxnChg chg="add del mod">
          <ac:chgData name="Umar Khalid" userId="84fa25d02a7eadac" providerId="LiveId" clId="{94483EEB-65A3-4733-8F65-CC1CC6E373CB}" dt="2021-12-24T14:41:58.532" v="595" actId="21"/>
          <ac:cxnSpMkLst>
            <pc:docMk/>
            <pc:sldMk cId="1356923062" sldId="289"/>
            <ac:cxnSpMk id="17" creationId="{4D3728DF-0FD5-4F5F-8FDA-19635F73459F}"/>
          </ac:cxnSpMkLst>
        </pc:cxnChg>
        <pc:cxnChg chg="add del mod">
          <ac:chgData name="Umar Khalid" userId="84fa25d02a7eadac" providerId="LiveId" clId="{94483EEB-65A3-4733-8F65-CC1CC6E373CB}" dt="2021-12-24T14:41:54.598" v="594" actId="21"/>
          <ac:cxnSpMkLst>
            <pc:docMk/>
            <pc:sldMk cId="1356923062" sldId="289"/>
            <ac:cxnSpMk id="19" creationId="{244FFF2C-ADAA-483F-9A47-03545E910532}"/>
          </ac:cxnSpMkLst>
        </pc:cxnChg>
      </pc:sldChg>
      <pc:sldChg chg="addSp delSp modSp add mod">
        <pc:chgData name="Umar Khalid" userId="84fa25d02a7eadac" providerId="LiveId" clId="{94483EEB-65A3-4733-8F65-CC1CC6E373CB}" dt="2021-12-24T17:47:33.959" v="1931" actId="207"/>
        <pc:sldMkLst>
          <pc:docMk/>
          <pc:sldMk cId="1046481928" sldId="290"/>
        </pc:sldMkLst>
        <pc:spChg chg="add mod">
          <ac:chgData name="Umar Khalid" userId="84fa25d02a7eadac" providerId="LiveId" clId="{94483EEB-65A3-4733-8F65-CC1CC6E373CB}" dt="2021-12-24T17:17:36.535" v="1614" actId="207"/>
          <ac:spMkLst>
            <pc:docMk/>
            <pc:sldMk cId="1046481928" sldId="290"/>
            <ac:spMk id="3" creationId="{F12F07C7-158E-4E69-A952-DC83D0922BAB}"/>
          </ac:spMkLst>
        </pc:spChg>
        <pc:spChg chg="mod">
          <ac:chgData name="Umar Khalid" userId="84fa25d02a7eadac" providerId="LiveId" clId="{94483EEB-65A3-4733-8F65-CC1CC6E373CB}" dt="2021-12-24T15:28:55.170" v="1369" actId="20577"/>
          <ac:spMkLst>
            <pc:docMk/>
            <pc:sldMk cId="1046481928" sldId="290"/>
            <ac:spMk id="5" creationId="{A05CA7CF-C70E-464D-8168-C8B6F8052057}"/>
          </ac:spMkLst>
        </pc:spChg>
        <pc:spChg chg="add mod">
          <ac:chgData name="Umar Khalid" userId="84fa25d02a7eadac" providerId="LiveId" clId="{94483EEB-65A3-4733-8F65-CC1CC6E373CB}" dt="2021-12-24T17:17:17.070" v="1612" actId="207"/>
          <ac:spMkLst>
            <pc:docMk/>
            <pc:sldMk cId="1046481928" sldId="290"/>
            <ac:spMk id="6" creationId="{99F3EE4F-29ED-41BD-BE50-FBC2216E4EC6}"/>
          </ac:spMkLst>
        </pc:spChg>
        <pc:spChg chg="add mod">
          <ac:chgData name="Umar Khalid" userId="84fa25d02a7eadac" providerId="LiveId" clId="{94483EEB-65A3-4733-8F65-CC1CC6E373CB}" dt="2021-12-24T17:31:45.372" v="1807" actId="1076"/>
          <ac:spMkLst>
            <pc:docMk/>
            <pc:sldMk cId="1046481928" sldId="290"/>
            <ac:spMk id="11" creationId="{0DE1B7F5-55A4-47F9-9223-5596AAAF19C0}"/>
          </ac:spMkLst>
        </pc:spChg>
        <pc:graphicFrameChg chg="add mod modGraphic">
          <ac:chgData name="Umar Khalid" userId="84fa25d02a7eadac" providerId="LiveId" clId="{94483EEB-65A3-4733-8F65-CC1CC6E373CB}" dt="2021-12-24T17:47:33.959" v="1931" actId="207"/>
          <ac:graphicFrameMkLst>
            <pc:docMk/>
            <pc:sldMk cId="1046481928" sldId="290"/>
            <ac:graphicFrameMk id="2" creationId="{A57EACDF-0893-4CF6-865D-75A8C909B0F0}"/>
          </ac:graphicFrameMkLst>
        </pc:graphicFrameChg>
        <pc:graphicFrameChg chg="add del mod modGraphic">
          <ac:chgData name="Umar Khalid" userId="84fa25d02a7eadac" providerId="LiveId" clId="{94483EEB-65A3-4733-8F65-CC1CC6E373CB}" dt="2021-12-24T17:15:10.203" v="1594" actId="21"/>
          <ac:graphicFrameMkLst>
            <pc:docMk/>
            <pc:sldMk cId="1046481928" sldId="290"/>
            <ac:graphicFrameMk id="10" creationId="{82AE85D1-7398-4672-950C-765C56490B5F}"/>
          </ac:graphicFrameMkLst>
        </pc:graphicFrameChg>
      </pc:sldChg>
      <pc:sldChg chg="addSp delSp modSp add mod">
        <pc:chgData name="Umar Khalid" userId="84fa25d02a7eadac" providerId="LiveId" clId="{94483EEB-65A3-4733-8F65-CC1CC6E373CB}" dt="2021-12-24T17:47:45.335" v="1932" actId="207"/>
        <pc:sldMkLst>
          <pc:docMk/>
          <pc:sldMk cId="2933398050" sldId="291"/>
        </pc:sldMkLst>
        <pc:spChg chg="mod">
          <ac:chgData name="Umar Khalid" userId="84fa25d02a7eadac" providerId="LiveId" clId="{94483EEB-65A3-4733-8F65-CC1CC6E373CB}" dt="2021-12-24T15:06:49.157" v="1059" actId="20577"/>
          <ac:spMkLst>
            <pc:docMk/>
            <pc:sldMk cId="2933398050" sldId="291"/>
            <ac:spMk id="5" creationId="{A05CA7CF-C70E-464D-8168-C8B6F8052057}"/>
          </ac:spMkLst>
        </pc:spChg>
        <pc:spChg chg="add del">
          <ac:chgData name="Umar Khalid" userId="84fa25d02a7eadac" providerId="LiveId" clId="{94483EEB-65A3-4733-8F65-CC1CC6E373CB}" dt="2021-12-24T15:09:28.271" v="1127" actId="21"/>
          <ac:spMkLst>
            <pc:docMk/>
            <pc:sldMk cId="2933398050" sldId="291"/>
            <ac:spMk id="6" creationId="{B8698786-031F-4134-9CAE-A605D897D14C}"/>
          </ac:spMkLst>
        </pc:spChg>
        <pc:spChg chg="add mod">
          <ac:chgData name="Umar Khalid" userId="84fa25d02a7eadac" providerId="LiveId" clId="{94483EEB-65A3-4733-8F65-CC1CC6E373CB}" dt="2021-12-24T15:16:16.860" v="1215" actId="339"/>
          <ac:spMkLst>
            <pc:docMk/>
            <pc:sldMk cId="2933398050" sldId="291"/>
            <ac:spMk id="9" creationId="{EA05EEFB-3CC3-4009-9FD6-60413B3EFB9A}"/>
          </ac:spMkLst>
        </pc:spChg>
        <pc:spChg chg="add mod">
          <ac:chgData name="Umar Khalid" userId="84fa25d02a7eadac" providerId="LiveId" clId="{94483EEB-65A3-4733-8F65-CC1CC6E373CB}" dt="2021-12-24T15:15:59.239" v="1209" actId="339"/>
          <ac:spMkLst>
            <pc:docMk/>
            <pc:sldMk cId="2933398050" sldId="291"/>
            <ac:spMk id="10" creationId="{96692825-675D-4112-8BB3-28F459EE50BB}"/>
          </ac:spMkLst>
        </pc:spChg>
        <pc:spChg chg="add mod">
          <ac:chgData name="Umar Khalid" userId="84fa25d02a7eadac" providerId="LiveId" clId="{94483EEB-65A3-4733-8F65-CC1CC6E373CB}" dt="2021-12-24T15:16:08.876" v="1212" actId="339"/>
          <ac:spMkLst>
            <pc:docMk/>
            <pc:sldMk cId="2933398050" sldId="291"/>
            <ac:spMk id="11" creationId="{698BC3A1-EDAF-456C-81B3-B73609250E52}"/>
          </ac:spMkLst>
        </pc:spChg>
        <pc:spChg chg="add mod">
          <ac:chgData name="Umar Khalid" userId="84fa25d02a7eadac" providerId="LiveId" clId="{94483EEB-65A3-4733-8F65-CC1CC6E373CB}" dt="2021-12-24T15:17:16.960" v="1220" actId="339"/>
          <ac:spMkLst>
            <pc:docMk/>
            <pc:sldMk cId="2933398050" sldId="291"/>
            <ac:spMk id="12" creationId="{07F74548-91E2-47CE-9AC9-9AEF803FB75E}"/>
          </ac:spMkLst>
        </pc:spChg>
        <pc:spChg chg="add mod">
          <ac:chgData name="Umar Khalid" userId="84fa25d02a7eadac" providerId="LiveId" clId="{94483EEB-65A3-4733-8F65-CC1CC6E373CB}" dt="2021-12-24T17:24:26.327" v="1742" actId="208"/>
          <ac:spMkLst>
            <pc:docMk/>
            <pc:sldMk cId="2933398050" sldId="291"/>
            <ac:spMk id="13" creationId="{647B9678-1080-4388-A1A5-E0D9744A934C}"/>
          </ac:spMkLst>
        </pc:spChg>
        <pc:spChg chg="add mod">
          <ac:chgData name="Umar Khalid" userId="84fa25d02a7eadac" providerId="LiveId" clId="{94483EEB-65A3-4733-8F65-CC1CC6E373CB}" dt="2021-12-24T15:18:32.462" v="1233" actId="1076"/>
          <ac:spMkLst>
            <pc:docMk/>
            <pc:sldMk cId="2933398050" sldId="291"/>
            <ac:spMk id="14" creationId="{DC208A34-5A59-4305-BC46-DE0961467B72}"/>
          </ac:spMkLst>
        </pc:spChg>
        <pc:spChg chg="add mod">
          <ac:chgData name="Umar Khalid" userId="84fa25d02a7eadac" providerId="LiveId" clId="{94483EEB-65A3-4733-8F65-CC1CC6E373CB}" dt="2021-12-24T15:18:35.448" v="1234" actId="1076"/>
          <ac:spMkLst>
            <pc:docMk/>
            <pc:sldMk cId="2933398050" sldId="291"/>
            <ac:spMk id="15" creationId="{F387EDEE-80A5-4D1A-B419-D2D858696EAA}"/>
          </ac:spMkLst>
        </pc:spChg>
        <pc:spChg chg="add mod">
          <ac:chgData name="Umar Khalid" userId="84fa25d02a7eadac" providerId="LiveId" clId="{94483EEB-65A3-4733-8F65-CC1CC6E373CB}" dt="2021-12-24T17:24:23.534" v="1741" actId="208"/>
          <ac:spMkLst>
            <pc:docMk/>
            <pc:sldMk cId="2933398050" sldId="291"/>
            <ac:spMk id="16" creationId="{0133E6F8-4FF5-4806-AF4D-3AD3B91B3107}"/>
          </ac:spMkLst>
        </pc:spChg>
        <pc:spChg chg="add mod">
          <ac:chgData name="Umar Khalid" userId="84fa25d02a7eadac" providerId="LiveId" clId="{94483EEB-65A3-4733-8F65-CC1CC6E373CB}" dt="2021-12-24T17:24:19.991" v="1740" actId="208"/>
          <ac:spMkLst>
            <pc:docMk/>
            <pc:sldMk cId="2933398050" sldId="291"/>
            <ac:spMk id="17" creationId="{1AFE3DF8-C3C3-40D3-B2D0-BFCAC3A7DA53}"/>
          </ac:spMkLst>
        </pc:spChg>
        <pc:graphicFrameChg chg="add mod modGraphic">
          <ac:chgData name="Umar Khalid" userId="84fa25d02a7eadac" providerId="LiveId" clId="{94483EEB-65A3-4733-8F65-CC1CC6E373CB}" dt="2021-12-24T17:47:45.335" v="1932" actId="207"/>
          <ac:graphicFrameMkLst>
            <pc:docMk/>
            <pc:sldMk cId="2933398050" sldId="291"/>
            <ac:graphicFrameMk id="2" creationId="{3404354A-48A0-4B2C-AAEE-685863DB0C6B}"/>
          </ac:graphicFrameMkLst>
        </pc:graphicFrameChg>
        <pc:graphicFrameChg chg="add mod modGraphic">
          <ac:chgData name="Umar Khalid" userId="84fa25d02a7eadac" providerId="LiveId" clId="{94483EEB-65A3-4733-8F65-CC1CC6E373CB}" dt="2021-12-24T17:23:30.202" v="1730" actId="207"/>
          <ac:graphicFrameMkLst>
            <pc:docMk/>
            <pc:sldMk cId="2933398050" sldId="291"/>
            <ac:graphicFrameMk id="3" creationId="{1D008291-E160-4C74-A862-2E95D66AA798}"/>
          </ac:graphicFrameMkLst>
        </pc:graphicFrameChg>
        <pc:graphicFrameChg chg="add mod modGraphic">
          <ac:chgData name="Umar Khalid" userId="84fa25d02a7eadac" providerId="LiveId" clId="{94483EEB-65A3-4733-8F65-CC1CC6E373CB}" dt="2021-12-24T17:23:33.637" v="1731" actId="207"/>
          <ac:graphicFrameMkLst>
            <pc:docMk/>
            <pc:sldMk cId="2933398050" sldId="291"/>
            <ac:graphicFrameMk id="7" creationId="{F6796602-9E5B-42BF-BEC6-9A27321CEE02}"/>
          </ac:graphicFrameMkLst>
        </pc:graphicFrameChg>
        <pc:graphicFrameChg chg="add mod modGraphic">
          <ac:chgData name="Umar Khalid" userId="84fa25d02a7eadac" providerId="LiveId" clId="{94483EEB-65A3-4733-8F65-CC1CC6E373CB}" dt="2021-12-24T17:24:11.691" v="1739" actId="14100"/>
          <ac:graphicFrameMkLst>
            <pc:docMk/>
            <pc:sldMk cId="2933398050" sldId="291"/>
            <ac:graphicFrameMk id="8" creationId="{FD95B9EE-E110-4645-9251-20B058A05C8A}"/>
          </ac:graphicFrameMkLst>
        </pc:graphicFrameChg>
        <pc:picChg chg="mod">
          <ac:chgData name="Umar Khalid" userId="84fa25d02a7eadac" providerId="LiveId" clId="{94483EEB-65A3-4733-8F65-CC1CC6E373CB}" dt="2021-12-24T15:11:57.751" v="1160" actId="1076"/>
          <ac:picMkLst>
            <pc:docMk/>
            <pc:sldMk cId="2933398050" sldId="291"/>
            <ac:picMk id="4" creationId="{C4AE07FC-23D7-4754-AA99-62413AABAD29}"/>
          </ac:picMkLst>
        </pc:picChg>
      </pc:sldChg>
      <pc:sldChg chg="addSp delSp modSp new mod">
        <pc:chgData name="Umar Khalid" userId="84fa25d02a7eadac" providerId="LiveId" clId="{94483EEB-65A3-4733-8F65-CC1CC6E373CB}" dt="2021-12-27T12:39:27.842" v="2342" actId="1076"/>
        <pc:sldMkLst>
          <pc:docMk/>
          <pc:sldMk cId="2936697065" sldId="292"/>
        </pc:sldMkLst>
        <pc:spChg chg="del">
          <ac:chgData name="Umar Khalid" userId="84fa25d02a7eadac" providerId="LiveId" clId="{94483EEB-65A3-4733-8F65-CC1CC6E373CB}" dt="2021-12-25T06:16:34.572" v="1980" actId="21"/>
          <ac:spMkLst>
            <pc:docMk/>
            <pc:sldMk cId="2936697065" sldId="292"/>
            <ac:spMk id="2" creationId="{407B2536-1B89-43BF-BDAB-A830C4783072}"/>
          </ac:spMkLst>
        </pc:spChg>
        <pc:spChg chg="del">
          <ac:chgData name="Umar Khalid" userId="84fa25d02a7eadac" providerId="LiveId" clId="{94483EEB-65A3-4733-8F65-CC1CC6E373CB}" dt="2021-12-25T06:16:39.994" v="1981" actId="21"/>
          <ac:spMkLst>
            <pc:docMk/>
            <pc:sldMk cId="2936697065" sldId="292"/>
            <ac:spMk id="3" creationId="{8CD8A390-D9A6-49FE-BAEA-61713BCFD127}"/>
          </ac:spMkLst>
        </pc:spChg>
        <pc:spChg chg="add del mod">
          <ac:chgData name="Umar Khalid" userId="84fa25d02a7eadac" providerId="LiveId" clId="{94483EEB-65A3-4733-8F65-CC1CC6E373CB}" dt="2021-12-27T12:20:03.557" v="2290" actId="11529"/>
          <ac:spMkLst>
            <pc:docMk/>
            <pc:sldMk cId="2936697065" sldId="292"/>
            <ac:spMk id="5" creationId="{218DB0F4-93A1-4833-A814-1697BDC5AB35}"/>
          </ac:spMkLst>
        </pc:spChg>
        <pc:spChg chg="add del mod">
          <ac:chgData name="Umar Khalid" userId="84fa25d02a7eadac" providerId="LiveId" clId="{94483EEB-65A3-4733-8F65-CC1CC6E373CB}" dt="2021-12-27T12:20:02.901" v="2289"/>
          <ac:spMkLst>
            <pc:docMk/>
            <pc:sldMk cId="2936697065" sldId="292"/>
            <ac:spMk id="7" creationId="{CDCDEE5F-133E-47F8-BE07-AFE55596E44D}"/>
          </ac:spMkLst>
        </pc:spChg>
        <pc:picChg chg="add del mod">
          <ac:chgData name="Umar Khalid" userId="84fa25d02a7eadac" providerId="LiveId" clId="{94483EEB-65A3-4733-8F65-CC1CC6E373CB}" dt="2021-12-27T12:23:02.824" v="2294" actId="21"/>
          <ac:picMkLst>
            <pc:docMk/>
            <pc:sldMk cId="2936697065" sldId="292"/>
            <ac:picMk id="3" creationId="{3FF8CA08-9AC3-4172-A6C8-E87596CE71A0}"/>
          </ac:picMkLst>
        </pc:picChg>
        <pc:picChg chg="add mod ord">
          <ac:chgData name="Umar Khalid" userId="84fa25d02a7eadac" providerId="LiveId" clId="{94483EEB-65A3-4733-8F65-CC1CC6E373CB}" dt="2021-12-27T12:24:17.398" v="2303" actId="1076"/>
          <ac:picMkLst>
            <pc:docMk/>
            <pc:sldMk cId="2936697065" sldId="292"/>
            <ac:picMk id="4" creationId="{E79FDB15-870F-411A-83E2-77406EA7F7EC}"/>
          </ac:picMkLst>
        </pc:picChg>
        <pc:picChg chg="add del mod">
          <ac:chgData name="Umar Khalid" userId="84fa25d02a7eadac" providerId="LiveId" clId="{94483EEB-65A3-4733-8F65-CC1CC6E373CB}" dt="2021-12-27T12:16:13.286" v="2278" actId="21"/>
          <ac:picMkLst>
            <pc:docMk/>
            <pc:sldMk cId="2936697065" sldId="292"/>
            <ac:picMk id="6" creationId="{BF2B3CBF-12AF-48ED-A3DE-29F91C4BCE9C}"/>
          </ac:picMkLst>
        </pc:picChg>
        <pc:picChg chg="add del mod">
          <ac:chgData name="Umar Khalid" userId="84fa25d02a7eadac" providerId="LiveId" clId="{94483EEB-65A3-4733-8F65-CC1CC6E373CB}" dt="2021-12-27T12:16:15.683" v="2279" actId="21"/>
          <ac:picMkLst>
            <pc:docMk/>
            <pc:sldMk cId="2936697065" sldId="292"/>
            <ac:picMk id="8" creationId="{5638FE6F-706F-4352-BA12-DAE76F444D05}"/>
          </ac:picMkLst>
        </pc:picChg>
        <pc:picChg chg="add mod">
          <ac:chgData name="Umar Khalid" userId="84fa25d02a7eadac" providerId="LiveId" clId="{94483EEB-65A3-4733-8F65-CC1CC6E373CB}" dt="2021-12-27T12:23:20.594" v="2299" actId="14100"/>
          <ac:picMkLst>
            <pc:docMk/>
            <pc:sldMk cId="2936697065" sldId="292"/>
            <ac:picMk id="10" creationId="{570951CA-38CB-4BA4-995E-BF7D1EDE8D9E}"/>
          </ac:picMkLst>
        </pc:picChg>
        <pc:picChg chg="add mod">
          <ac:chgData name="Umar Khalid" userId="84fa25d02a7eadac" providerId="LiveId" clId="{94483EEB-65A3-4733-8F65-CC1CC6E373CB}" dt="2021-12-27T12:39:27.842" v="2342" actId="1076"/>
          <ac:picMkLst>
            <pc:docMk/>
            <pc:sldMk cId="2936697065" sldId="292"/>
            <ac:picMk id="12" creationId="{BB090AE0-A4B0-4476-9F6C-8B9DA02B1455}"/>
          </ac:picMkLst>
        </pc:picChg>
      </pc:sldChg>
      <pc:sldChg chg="addSp delSp modSp add mod ord setBg">
        <pc:chgData name="Umar Khalid" userId="84fa25d02a7eadac" providerId="LiveId" clId="{94483EEB-65A3-4733-8F65-CC1CC6E373CB}" dt="2021-12-27T14:23:30.236" v="2508" actId="1076"/>
        <pc:sldMkLst>
          <pc:docMk/>
          <pc:sldMk cId="1712459695" sldId="293"/>
        </pc:sldMkLst>
        <pc:spChg chg="add del">
          <ac:chgData name="Umar Khalid" userId="84fa25d02a7eadac" providerId="LiveId" clId="{94483EEB-65A3-4733-8F65-CC1CC6E373CB}" dt="2021-12-25T06:47:10.220" v="2052" actId="26606"/>
          <ac:spMkLst>
            <pc:docMk/>
            <pc:sldMk cId="1712459695" sldId="293"/>
            <ac:spMk id="10" creationId="{E8DC6FCD-811B-436E-9FEE-FC957486CD7E}"/>
          </ac:spMkLst>
        </pc:spChg>
        <pc:spChg chg="add del">
          <ac:chgData name="Umar Khalid" userId="84fa25d02a7eadac" providerId="LiveId" clId="{94483EEB-65A3-4733-8F65-CC1CC6E373CB}" dt="2021-12-25T06:46:43.025" v="2048" actId="26606"/>
          <ac:spMkLst>
            <pc:docMk/>
            <pc:sldMk cId="1712459695" sldId="293"/>
            <ac:spMk id="13" creationId="{B96FC576-AE30-4C09-A12C-0582F2A6A067}"/>
          </ac:spMkLst>
        </pc:spChg>
        <pc:picChg chg="add del mod ord">
          <ac:chgData name="Umar Khalid" userId="84fa25d02a7eadac" providerId="LiveId" clId="{94483EEB-65A3-4733-8F65-CC1CC6E373CB}" dt="2021-12-27T12:24:52.888" v="2307" actId="21"/>
          <ac:picMkLst>
            <pc:docMk/>
            <pc:sldMk cId="1712459695" sldId="293"/>
            <ac:picMk id="3" creationId="{D6276902-E217-48E2-B454-A1E2CAAACE67}"/>
          </ac:picMkLst>
        </pc:picChg>
        <pc:picChg chg="mod">
          <ac:chgData name="Umar Khalid" userId="84fa25d02a7eadac" providerId="LiveId" clId="{94483EEB-65A3-4733-8F65-CC1CC6E373CB}" dt="2021-12-27T12:40:00.855" v="2345" actId="1076"/>
          <ac:picMkLst>
            <pc:docMk/>
            <pc:sldMk cId="1712459695" sldId="293"/>
            <ac:picMk id="4" creationId="{E79FDB15-870F-411A-83E2-77406EA7F7EC}"/>
          </ac:picMkLst>
        </pc:picChg>
        <pc:picChg chg="add mod">
          <ac:chgData name="Umar Khalid" userId="84fa25d02a7eadac" providerId="LiveId" clId="{94483EEB-65A3-4733-8F65-CC1CC6E373CB}" dt="2021-12-27T14:23:26.847" v="2507" actId="14100"/>
          <ac:picMkLst>
            <pc:docMk/>
            <pc:sldMk cId="1712459695" sldId="293"/>
            <ac:picMk id="5" creationId="{3A1B91A4-DAFD-462F-8257-55E0DBD45854}"/>
          </ac:picMkLst>
        </pc:picChg>
        <pc:picChg chg="add del mod ord">
          <ac:chgData name="Umar Khalid" userId="84fa25d02a7eadac" providerId="LiveId" clId="{94483EEB-65A3-4733-8F65-CC1CC6E373CB}" dt="2021-12-27T12:24:55.666" v="2308" actId="21"/>
          <ac:picMkLst>
            <pc:docMk/>
            <pc:sldMk cId="1712459695" sldId="293"/>
            <ac:picMk id="6" creationId="{294C4397-81DF-4414-8E28-733B854B0E0D}"/>
          </ac:picMkLst>
        </pc:picChg>
        <pc:picChg chg="add del mod ord">
          <ac:chgData name="Umar Khalid" userId="84fa25d02a7eadac" providerId="LiveId" clId="{94483EEB-65A3-4733-8F65-CC1CC6E373CB}" dt="2021-12-27T12:24:57.605" v="2309" actId="21"/>
          <ac:picMkLst>
            <pc:docMk/>
            <pc:sldMk cId="1712459695" sldId="293"/>
            <ac:picMk id="8" creationId="{7461CE18-612B-43D6-805D-138B56C95BCD}"/>
          </ac:picMkLst>
        </pc:picChg>
        <pc:picChg chg="add mod">
          <ac:chgData name="Umar Khalid" userId="84fa25d02a7eadac" providerId="LiveId" clId="{94483EEB-65A3-4733-8F65-CC1CC6E373CB}" dt="2021-12-27T14:23:30.236" v="2508" actId="1076"/>
          <ac:picMkLst>
            <pc:docMk/>
            <pc:sldMk cId="1712459695" sldId="293"/>
            <ac:picMk id="9" creationId="{11E6CF7E-3102-48CF-BD49-6B26BEB0EBAB}"/>
          </ac:picMkLst>
        </pc:picChg>
      </pc:sldChg>
      <pc:sldChg chg="addSp delSp modSp add mod ord">
        <pc:chgData name="Umar Khalid" userId="84fa25d02a7eadac" providerId="LiveId" clId="{94483EEB-65A3-4733-8F65-CC1CC6E373CB}" dt="2021-12-27T12:39:48.771" v="2344" actId="14100"/>
        <pc:sldMkLst>
          <pc:docMk/>
          <pc:sldMk cId="1291685689" sldId="294"/>
        </pc:sldMkLst>
        <pc:picChg chg="add del mod">
          <ac:chgData name="Umar Khalid" userId="84fa25d02a7eadac" providerId="LiveId" clId="{94483EEB-65A3-4733-8F65-CC1CC6E373CB}" dt="2021-12-27T12:24:41.169" v="2304" actId="21"/>
          <ac:picMkLst>
            <pc:docMk/>
            <pc:sldMk cId="1291685689" sldId="294"/>
            <ac:picMk id="3" creationId="{540E5B10-E93F-42F6-8376-39D54E500B85}"/>
          </ac:picMkLst>
        </pc:picChg>
        <pc:picChg chg="mod">
          <ac:chgData name="Umar Khalid" userId="84fa25d02a7eadac" providerId="LiveId" clId="{94483EEB-65A3-4733-8F65-CC1CC6E373CB}" dt="2021-12-27T12:25:30.395" v="2318" actId="1076"/>
          <ac:picMkLst>
            <pc:docMk/>
            <pc:sldMk cId="1291685689" sldId="294"/>
            <ac:picMk id="4" creationId="{E79FDB15-870F-411A-83E2-77406EA7F7EC}"/>
          </ac:picMkLst>
        </pc:picChg>
        <pc:picChg chg="add mod">
          <ac:chgData name="Umar Khalid" userId="84fa25d02a7eadac" providerId="LiveId" clId="{94483EEB-65A3-4733-8F65-CC1CC6E373CB}" dt="2021-12-27T12:33:47.369" v="2337" actId="1076"/>
          <ac:picMkLst>
            <pc:docMk/>
            <pc:sldMk cId="1291685689" sldId="294"/>
            <ac:picMk id="5" creationId="{7B5C413F-9BFD-4409-812A-D04A06CA795C}"/>
          </ac:picMkLst>
        </pc:picChg>
        <pc:picChg chg="add del mod">
          <ac:chgData name="Umar Khalid" userId="84fa25d02a7eadac" providerId="LiveId" clId="{94483EEB-65A3-4733-8F65-CC1CC6E373CB}" dt="2021-12-27T12:24:45.689" v="2305" actId="21"/>
          <ac:picMkLst>
            <pc:docMk/>
            <pc:sldMk cId="1291685689" sldId="294"/>
            <ac:picMk id="6" creationId="{B56CE767-E959-4520-982C-8F76F73963A9}"/>
          </ac:picMkLst>
        </pc:picChg>
        <pc:picChg chg="add del mod">
          <ac:chgData name="Umar Khalid" userId="84fa25d02a7eadac" providerId="LiveId" clId="{94483EEB-65A3-4733-8F65-CC1CC6E373CB}" dt="2021-12-27T12:24:48.880" v="2306" actId="21"/>
          <ac:picMkLst>
            <pc:docMk/>
            <pc:sldMk cId="1291685689" sldId="294"/>
            <ac:picMk id="8" creationId="{E57FBAE7-CB0F-43B2-AA07-3B053526AC09}"/>
          </ac:picMkLst>
        </pc:picChg>
        <pc:picChg chg="add mod">
          <ac:chgData name="Umar Khalid" userId="84fa25d02a7eadac" providerId="LiveId" clId="{94483EEB-65A3-4733-8F65-CC1CC6E373CB}" dt="2021-12-27T12:39:48.771" v="2344" actId="14100"/>
          <ac:picMkLst>
            <pc:docMk/>
            <pc:sldMk cId="1291685689" sldId="294"/>
            <ac:picMk id="9" creationId="{F7C6E80A-083D-4469-AE64-0E1300930301}"/>
          </ac:picMkLst>
        </pc:picChg>
      </pc:sldChg>
      <pc:sldChg chg="addSp delSp modSp add mod setBg">
        <pc:chgData name="Umar Khalid" userId="84fa25d02a7eadac" providerId="LiveId" clId="{94483EEB-65A3-4733-8F65-CC1CC6E373CB}" dt="2021-12-27T12:30:06.479" v="2335" actId="1076"/>
        <pc:sldMkLst>
          <pc:docMk/>
          <pc:sldMk cId="2693746277" sldId="295"/>
        </pc:sldMkLst>
        <pc:spChg chg="add del">
          <ac:chgData name="Umar Khalid" userId="84fa25d02a7eadac" providerId="LiveId" clId="{94483EEB-65A3-4733-8F65-CC1CC6E373CB}" dt="2021-12-25T06:22:18.511" v="2005" actId="26606"/>
          <ac:spMkLst>
            <pc:docMk/>
            <pc:sldMk cId="2693746277" sldId="295"/>
            <ac:spMk id="9" creationId="{F39856C9-B699-4894-AF50-7025D59A5895}"/>
          </ac:spMkLst>
        </pc:spChg>
        <pc:picChg chg="add del mod">
          <ac:chgData name="Umar Khalid" userId="84fa25d02a7eadac" providerId="LiveId" clId="{94483EEB-65A3-4733-8F65-CC1CC6E373CB}" dt="2021-12-27T12:16:02.492" v="2276" actId="21"/>
          <ac:picMkLst>
            <pc:docMk/>
            <pc:sldMk cId="2693746277" sldId="295"/>
            <ac:picMk id="3" creationId="{F2904517-7EE0-4637-9E31-5DF52E0736B9}"/>
          </ac:picMkLst>
        </pc:picChg>
        <pc:picChg chg="mod">
          <ac:chgData name="Umar Khalid" userId="84fa25d02a7eadac" providerId="LiveId" clId="{94483EEB-65A3-4733-8F65-CC1CC6E373CB}" dt="2021-12-25T06:22:18.511" v="2005" actId="26606"/>
          <ac:picMkLst>
            <pc:docMk/>
            <pc:sldMk cId="2693746277" sldId="295"/>
            <ac:picMk id="4" creationId="{E79FDB15-870F-411A-83E2-77406EA7F7EC}"/>
          </ac:picMkLst>
        </pc:picChg>
        <pc:picChg chg="add mod">
          <ac:chgData name="Umar Khalid" userId="84fa25d02a7eadac" providerId="LiveId" clId="{94483EEB-65A3-4733-8F65-CC1CC6E373CB}" dt="2021-12-27T12:30:06.479" v="2335" actId="1076"/>
          <ac:picMkLst>
            <pc:docMk/>
            <pc:sldMk cId="2693746277" sldId="295"/>
            <ac:picMk id="5" creationId="{8C6232A9-B94E-4CAA-AC2F-F5BADC0060B0}"/>
          </ac:picMkLst>
        </pc:picChg>
        <pc:picChg chg="add del mod">
          <ac:chgData name="Umar Khalid" userId="84fa25d02a7eadac" providerId="LiveId" clId="{94483EEB-65A3-4733-8F65-CC1CC6E373CB}" dt="2021-12-27T12:16:09.414" v="2277" actId="21"/>
          <ac:picMkLst>
            <pc:docMk/>
            <pc:sldMk cId="2693746277" sldId="295"/>
            <ac:picMk id="6" creationId="{966CAEA1-C905-46D1-B962-67FD7A68BE76}"/>
          </ac:picMkLst>
        </pc:picChg>
      </pc:sldChg>
      <pc:sldChg chg="addSp delSp modSp add mod ord">
        <pc:chgData name="Umar Khalid" userId="84fa25d02a7eadac" providerId="LiveId" clId="{94483EEB-65A3-4733-8F65-CC1CC6E373CB}" dt="2021-12-27T14:01:12.010" v="2381" actId="14100"/>
        <pc:sldMkLst>
          <pc:docMk/>
          <pc:sldMk cId="1192506479" sldId="296"/>
        </pc:sldMkLst>
        <pc:picChg chg="add del mod">
          <ac:chgData name="Umar Khalid" userId="84fa25d02a7eadac" providerId="LiveId" clId="{94483EEB-65A3-4733-8F65-CC1CC6E373CB}" dt="2021-12-27T12:25:09.415" v="2312" actId="21"/>
          <ac:picMkLst>
            <pc:docMk/>
            <pc:sldMk cId="1192506479" sldId="296"/>
            <ac:picMk id="3" creationId="{C084D89B-E385-4BF2-88A8-72601B09EBDE}"/>
          </ac:picMkLst>
        </pc:picChg>
        <pc:picChg chg="add mod">
          <ac:chgData name="Umar Khalid" userId="84fa25d02a7eadac" providerId="LiveId" clId="{94483EEB-65A3-4733-8F65-CC1CC6E373CB}" dt="2021-12-27T14:01:12.010" v="2381" actId="14100"/>
          <ac:picMkLst>
            <pc:docMk/>
            <pc:sldMk cId="1192506479" sldId="296"/>
            <ac:picMk id="5" creationId="{F3339680-2D69-4C26-A1B2-E3EBF6C4D0E3}"/>
          </ac:picMkLst>
        </pc:picChg>
        <pc:picChg chg="add del mod">
          <ac:chgData name="Umar Khalid" userId="84fa25d02a7eadac" providerId="LiveId" clId="{94483EEB-65A3-4733-8F65-CC1CC6E373CB}" dt="2021-12-27T12:25:11.443" v="2313" actId="21"/>
          <ac:picMkLst>
            <pc:docMk/>
            <pc:sldMk cId="1192506479" sldId="296"/>
            <ac:picMk id="6" creationId="{F6B0D82E-5AFE-4328-A5E6-0FD08AA879DD}"/>
          </ac:picMkLst>
        </pc:picChg>
      </pc:sldChg>
      <pc:sldChg chg="addSp delSp modSp add mod ord">
        <pc:chgData name="Umar Khalid" userId="84fa25d02a7eadac" providerId="LiveId" clId="{94483EEB-65A3-4733-8F65-CC1CC6E373CB}" dt="2021-12-27T14:04:36.359" v="2396" actId="1076"/>
        <pc:sldMkLst>
          <pc:docMk/>
          <pc:sldMk cId="1325184469" sldId="297"/>
        </pc:sldMkLst>
        <pc:picChg chg="add del mod">
          <ac:chgData name="Umar Khalid" userId="84fa25d02a7eadac" providerId="LiveId" clId="{94483EEB-65A3-4733-8F65-CC1CC6E373CB}" dt="2021-12-27T12:25:16.129" v="2314" actId="21"/>
          <ac:picMkLst>
            <pc:docMk/>
            <pc:sldMk cId="1325184469" sldId="297"/>
            <ac:picMk id="3" creationId="{EF465C2F-6084-49EC-A405-8FD69C8241D3}"/>
          </ac:picMkLst>
        </pc:picChg>
        <pc:picChg chg="add mod">
          <ac:chgData name="Umar Khalid" userId="84fa25d02a7eadac" providerId="LiveId" clId="{94483EEB-65A3-4733-8F65-CC1CC6E373CB}" dt="2021-12-27T14:04:36.359" v="2396" actId="1076"/>
          <ac:picMkLst>
            <pc:docMk/>
            <pc:sldMk cId="1325184469" sldId="297"/>
            <ac:picMk id="5" creationId="{5E54DDC2-78C6-4DC0-8EF7-4246B6873B82}"/>
          </ac:picMkLst>
        </pc:picChg>
        <pc:picChg chg="add del mod">
          <ac:chgData name="Umar Khalid" userId="84fa25d02a7eadac" providerId="LiveId" clId="{94483EEB-65A3-4733-8F65-CC1CC6E373CB}" dt="2021-12-27T12:25:18.169" v="2315" actId="21"/>
          <ac:picMkLst>
            <pc:docMk/>
            <pc:sldMk cId="1325184469" sldId="297"/>
            <ac:picMk id="6" creationId="{1BC634E9-46E9-4BF5-B4F1-E6518243805F}"/>
          </ac:picMkLst>
        </pc:picChg>
      </pc:sldChg>
      <pc:sldChg chg="addSp delSp modSp add mod ord">
        <pc:chgData name="Umar Khalid" userId="84fa25d02a7eadac" providerId="LiveId" clId="{94483EEB-65A3-4733-8F65-CC1CC6E373CB}" dt="2021-12-27T13:42:31.243" v="2374" actId="14100"/>
        <pc:sldMkLst>
          <pc:docMk/>
          <pc:sldMk cId="3727717407" sldId="298"/>
        </pc:sldMkLst>
        <pc:picChg chg="add del mod">
          <ac:chgData name="Umar Khalid" userId="84fa25d02a7eadac" providerId="LiveId" clId="{94483EEB-65A3-4733-8F65-CC1CC6E373CB}" dt="2021-12-27T12:25:02.056" v="2310" actId="21"/>
          <ac:picMkLst>
            <pc:docMk/>
            <pc:sldMk cId="3727717407" sldId="298"/>
            <ac:picMk id="3" creationId="{01501F8D-4B5A-4B92-BB6A-519EC18EFBFA}"/>
          </ac:picMkLst>
        </pc:picChg>
        <pc:picChg chg="mod">
          <ac:chgData name="Umar Khalid" userId="84fa25d02a7eadac" providerId="LiveId" clId="{94483EEB-65A3-4733-8F65-CC1CC6E373CB}" dt="2021-12-27T13:27:53.902" v="2368" actId="1076"/>
          <ac:picMkLst>
            <pc:docMk/>
            <pc:sldMk cId="3727717407" sldId="298"/>
            <ac:picMk id="4" creationId="{E79FDB15-870F-411A-83E2-77406EA7F7EC}"/>
          </ac:picMkLst>
        </pc:picChg>
        <pc:picChg chg="add mod">
          <ac:chgData name="Umar Khalid" userId="84fa25d02a7eadac" providerId="LiveId" clId="{94483EEB-65A3-4733-8F65-CC1CC6E373CB}" dt="2021-12-27T13:42:31.243" v="2374" actId="14100"/>
          <ac:picMkLst>
            <pc:docMk/>
            <pc:sldMk cId="3727717407" sldId="298"/>
            <ac:picMk id="5" creationId="{EBDF4264-5C9B-465B-AA5E-5D77FCFA0729}"/>
          </ac:picMkLst>
        </pc:picChg>
        <pc:picChg chg="add del mod">
          <ac:chgData name="Umar Khalid" userId="84fa25d02a7eadac" providerId="LiveId" clId="{94483EEB-65A3-4733-8F65-CC1CC6E373CB}" dt="2021-12-27T12:25:04.481" v="2311" actId="21"/>
          <ac:picMkLst>
            <pc:docMk/>
            <pc:sldMk cId="3727717407" sldId="298"/>
            <ac:picMk id="6" creationId="{650B1B18-B296-4912-8C0F-56C812AD3F52}"/>
          </ac:picMkLst>
        </pc:picChg>
      </pc:sldChg>
      <pc:sldChg chg="addSp delSp modSp add mod ord">
        <pc:chgData name="Umar Khalid" userId="84fa25d02a7eadac" providerId="LiveId" clId="{94483EEB-65A3-4733-8F65-CC1CC6E373CB}" dt="2021-12-27T14:17:14.957" v="2450" actId="14100"/>
        <pc:sldMkLst>
          <pc:docMk/>
          <pc:sldMk cId="800003377" sldId="299"/>
        </pc:sldMkLst>
        <pc:picChg chg="add del mod">
          <ac:chgData name="Umar Khalid" userId="84fa25d02a7eadac" providerId="LiveId" clId="{94483EEB-65A3-4733-8F65-CC1CC6E373CB}" dt="2021-12-27T12:25:21.759" v="2316" actId="21"/>
          <ac:picMkLst>
            <pc:docMk/>
            <pc:sldMk cId="800003377" sldId="299"/>
            <ac:picMk id="3" creationId="{25874638-0B3E-4547-B54A-38BDE82E8039}"/>
          </ac:picMkLst>
        </pc:picChg>
        <pc:picChg chg="mod">
          <ac:chgData name="Umar Khalid" userId="84fa25d02a7eadac" providerId="LiveId" clId="{94483EEB-65A3-4733-8F65-CC1CC6E373CB}" dt="2021-12-27T14:15:37.292" v="2437" actId="1076"/>
          <ac:picMkLst>
            <pc:docMk/>
            <pc:sldMk cId="800003377" sldId="299"/>
            <ac:picMk id="4" creationId="{E79FDB15-870F-411A-83E2-77406EA7F7EC}"/>
          </ac:picMkLst>
        </pc:picChg>
        <pc:picChg chg="add del mod">
          <ac:chgData name="Umar Khalid" userId="84fa25d02a7eadac" providerId="LiveId" clId="{94483EEB-65A3-4733-8F65-CC1CC6E373CB}" dt="2021-12-27T14:15:56.746" v="2443" actId="21"/>
          <ac:picMkLst>
            <pc:docMk/>
            <pc:sldMk cId="800003377" sldId="299"/>
            <ac:picMk id="5" creationId="{B1EF853A-6B9E-4B11-8D36-22F65F818110}"/>
          </ac:picMkLst>
        </pc:picChg>
        <pc:picChg chg="add del mod">
          <ac:chgData name="Umar Khalid" userId="84fa25d02a7eadac" providerId="LiveId" clId="{94483EEB-65A3-4733-8F65-CC1CC6E373CB}" dt="2021-12-27T12:25:24.232" v="2317" actId="21"/>
          <ac:picMkLst>
            <pc:docMk/>
            <pc:sldMk cId="800003377" sldId="299"/>
            <ac:picMk id="6" creationId="{E0E04F26-9A19-4352-8A1C-17C30D09FA9E}"/>
          </ac:picMkLst>
        </pc:picChg>
        <pc:picChg chg="add mod">
          <ac:chgData name="Umar Khalid" userId="84fa25d02a7eadac" providerId="LiveId" clId="{94483EEB-65A3-4733-8F65-CC1CC6E373CB}" dt="2021-12-27T14:16:20.816" v="2445" actId="1076"/>
          <ac:picMkLst>
            <pc:docMk/>
            <pc:sldMk cId="800003377" sldId="299"/>
            <ac:picMk id="8" creationId="{88D7663F-B189-403E-B76B-7FD3EE09D09E}"/>
          </ac:picMkLst>
        </pc:picChg>
        <pc:picChg chg="add mod">
          <ac:chgData name="Umar Khalid" userId="84fa25d02a7eadac" providerId="LiveId" clId="{94483EEB-65A3-4733-8F65-CC1CC6E373CB}" dt="2021-12-27T14:17:14.957" v="2450" actId="14100"/>
          <ac:picMkLst>
            <pc:docMk/>
            <pc:sldMk cId="800003377" sldId="299"/>
            <ac:picMk id="10" creationId="{6E332004-8D6F-47DA-B346-45AA409C0971}"/>
          </ac:picMkLst>
        </pc:picChg>
      </pc:sldChg>
      <pc:sldChg chg="addSp modSp add mod ord">
        <pc:chgData name="Umar Khalid" userId="84fa25d02a7eadac" providerId="LiveId" clId="{94483EEB-65A3-4733-8F65-CC1CC6E373CB}" dt="2021-12-27T14:22:32.237" v="2475" actId="1076"/>
        <pc:sldMkLst>
          <pc:docMk/>
          <pc:sldMk cId="3565422221" sldId="300"/>
        </pc:sldMkLst>
        <pc:picChg chg="add mod">
          <ac:chgData name="Umar Khalid" userId="84fa25d02a7eadac" providerId="LiveId" clId="{94483EEB-65A3-4733-8F65-CC1CC6E373CB}" dt="2021-12-27T14:22:32.237" v="2475" actId="1076"/>
          <ac:picMkLst>
            <pc:docMk/>
            <pc:sldMk cId="3565422221" sldId="300"/>
            <ac:picMk id="3" creationId="{E808832B-B17F-4241-B3A8-95FDBCD4DDE7}"/>
          </ac:picMkLst>
        </pc:picChg>
        <pc:picChg chg="add mod">
          <ac:chgData name="Umar Khalid" userId="84fa25d02a7eadac" providerId="LiveId" clId="{94483EEB-65A3-4733-8F65-CC1CC6E373CB}" dt="2021-12-27T14:22:29.572" v="2474" actId="1076"/>
          <ac:picMkLst>
            <pc:docMk/>
            <pc:sldMk cId="3565422221" sldId="300"/>
            <ac:picMk id="6" creationId="{D2F5E797-2019-4511-BCA8-7ECA1718AACE}"/>
          </ac:picMkLst>
        </pc:picChg>
      </pc:sldChg>
      <pc:sldChg chg="addSp delSp modSp add mod ord">
        <pc:chgData name="Umar Khalid" userId="84fa25d02a7eadac" providerId="LiveId" clId="{94483EEB-65A3-4733-8F65-CC1CC6E373CB}" dt="2021-12-27T11:08:29.601" v="2275" actId="20577"/>
        <pc:sldMkLst>
          <pc:docMk/>
          <pc:sldMk cId="3407686931" sldId="301"/>
        </pc:sldMkLst>
        <pc:spChg chg="add del mod">
          <ac:chgData name="Umar Khalid" userId="84fa25d02a7eadac" providerId="LiveId" clId="{94483EEB-65A3-4733-8F65-CC1CC6E373CB}" dt="2021-12-27T10:59:26.923" v="2166" actId="21"/>
          <ac:spMkLst>
            <pc:docMk/>
            <pc:sldMk cId="3407686931" sldId="301"/>
            <ac:spMk id="2" creationId="{40392B84-7895-46EB-95ED-C6BDEFD150F7}"/>
          </ac:spMkLst>
        </pc:spChg>
        <pc:spChg chg="add mod">
          <ac:chgData name="Umar Khalid" userId="84fa25d02a7eadac" providerId="LiveId" clId="{94483EEB-65A3-4733-8F65-CC1CC6E373CB}" dt="2021-12-27T11:04:53.770" v="2222" actId="207"/>
          <ac:spMkLst>
            <pc:docMk/>
            <pc:sldMk cId="3407686931" sldId="301"/>
            <ac:spMk id="5" creationId="{1B086F42-8770-4BE0-A259-30C923C02E6F}"/>
          </ac:spMkLst>
        </pc:spChg>
        <pc:spChg chg="add mod">
          <ac:chgData name="Umar Khalid" userId="84fa25d02a7eadac" providerId="LiveId" clId="{94483EEB-65A3-4733-8F65-CC1CC6E373CB}" dt="2021-12-27T11:08:29.601" v="2275" actId="20577"/>
          <ac:spMkLst>
            <pc:docMk/>
            <pc:sldMk cId="3407686931" sldId="301"/>
            <ac:spMk id="6" creationId="{C167E6BE-FA6C-4C5F-A466-4BF3BF8E4E2D}"/>
          </ac:spMkLst>
        </pc:spChg>
        <pc:graphicFrameChg chg="add del mod modGraphic">
          <ac:chgData name="Umar Khalid" userId="84fa25d02a7eadac" providerId="LiveId" clId="{94483EEB-65A3-4733-8F65-CC1CC6E373CB}" dt="2021-12-27T11:02:05.630" v="2182" actId="21"/>
          <ac:graphicFrameMkLst>
            <pc:docMk/>
            <pc:sldMk cId="3407686931" sldId="301"/>
            <ac:graphicFrameMk id="3" creationId="{7DE12D64-E383-4F88-9B82-C1A3C9C407CF}"/>
          </ac:graphicFrameMkLst>
        </pc:graphicFrameChg>
        <pc:graphicFrameChg chg="add del mod">
          <ac:chgData name="Umar Khalid" userId="84fa25d02a7eadac" providerId="LiveId" clId="{94483EEB-65A3-4733-8F65-CC1CC6E373CB}" dt="2021-12-27T11:06:40.612" v="2231" actId="21"/>
          <ac:graphicFrameMkLst>
            <pc:docMk/>
            <pc:sldMk cId="3407686931" sldId="301"/>
            <ac:graphicFrameMk id="7" creationId="{E6241669-839C-4C70-B136-0010359F5A81}"/>
          </ac:graphicFrameMkLst>
        </pc:graphicFrameChg>
      </pc:sldChg>
      <pc:sldChg chg="addSp modSp add mod">
        <pc:chgData name="Umar Khalid" userId="84fa25d02a7eadac" providerId="LiveId" clId="{94483EEB-65A3-4733-8F65-CC1CC6E373CB}" dt="2021-12-27T14:01:56.747" v="2386" actId="1076"/>
        <pc:sldMkLst>
          <pc:docMk/>
          <pc:sldMk cId="353056714" sldId="302"/>
        </pc:sldMkLst>
        <pc:picChg chg="add mod">
          <ac:chgData name="Umar Khalid" userId="84fa25d02a7eadac" providerId="LiveId" clId="{94483EEB-65A3-4733-8F65-CC1CC6E373CB}" dt="2021-12-27T14:01:56.747" v="2386" actId="1076"/>
          <ac:picMkLst>
            <pc:docMk/>
            <pc:sldMk cId="353056714" sldId="302"/>
            <ac:picMk id="3" creationId="{2E90767F-6E84-4863-9691-769B5165AC9B}"/>
          </ac:picMkLst>
        </pc:picChg>
      </pc:sldChg>
      <pc:sldChg chg="addSp modSp add mod">
        <pc:chgData name="Umar Khalid" userId="84fa25d02a7eadac" providerId="LiveId" clId="{94483EEB-65A3-4733-8F65-CC1CC6E373CB}" dt="2021-12-27T14:14:28.628" v="2434" actId="1076"/>
        <pc:sldMkLst>
          <pc:docMk/>
          <pc:sldMk cId="364185990" sldId="303"/>
        </pc:sldMkLst>
        <pc:picChg chg="add mod">
          <ac:chgData name="Umar Khalid" userId="84fa25d02a7eadac" providerId="LiveId" clId="{94483EEB-65A3-4733-8F65-CC1CC6E373CB}" dt="2021-12-27T14:13:18.747" v="2426" actId="14100"/>
          <ac:picMkLst>
            <pc:docMk/>
            <pc:sldMk cId="364185990" sldId="303"/>
            <ac:picMk id="3" creationId="{DC6F8962-0CF2-4F84-B2E4-25D3CC7893CF}"/>
          </ac:picMkLst>
        </pc:picChg>
        <pc:picChg chg="add mod">
          <ac:chgData name="Umar Khalid" userId="84fa25d02a7eadac" providerId="LiveId" clId="{94483EEB-65A3-4733-8F65-CC1CC6E373CB}" dt="2021-12-27T14:14:28.628" v="2434" actId="1076"/>
          <ac:picMkLst>
            <pc:docMk/>
            <pc:sldMk cId="364185990" sldId="303"/>
            <ac:picMk id="6" creationId="{8B830B65-05E0-4E73-A872-FF8413E103F4}"/>
          </ac:picMkLst>
        </pc:picChg>
      </pc:sldChg>
      <pc:sldChg chg="addSp modSp add mod">
        <pc:chgData name="Umar Khalid" userId="84fa25d02a7eadac" providerId="LiveId" clId="{94483EEB-65A3-4733-8F65-CC1CC6E373CB}" dt="2021-12-27T14:06:38.871" v="2405" actId="14100"/>
        <pc:sldMkLst>
          <pc:docMk/>
          <pc:sldMk cId="2192462861" sldId="304"/>
        </pc:sldMkLst>
        <pc:picChg chg="add mod">
          <ac:chgData name="Umar Khalid" userId="84fa25d02a7eadac" providerId="LiveId" clId="{94483EEB-65A3-4733-8F65-CC1CC6E373CB}" dt="2021-12-27T14:05:37.167" v="2401" actId="14100"/>
          <ac:picMkLst>
            <pc:docMk/>
            <pc:sldMk cId="2192462861" sldId="304"/>
            <ac:picMk id="3" creationId="{AB328D72-C711-48F1-85DE-AE8BAF3F115A}"/>
          </ac:picMkLst>
        </pc:picChg>
        <pc:picChg chg="add mod">
          <ac:chgData name="Umar Khalid" userId="84fa25d02a7eadac" providerId="LiveId" clId="{94483EEB-65A3-4733-8F65-CC1CC6E373CB}" dt="2021-12-27T14:06:38.871" v="2405" actId="14100"/>
          <ac:picMkLst>
            <pc:docMk/>
            <pc:sldMk cId="2192462861" sldId="304"/>
            <ac:picMk id="6" creationId="{5B845972-206D-4BF9-BB89-FA349D5A1BEF}"/>
          </ac:picMkLst>
        </pc:picChg>
      </pc:sldChg>
      <pc:sldChg chg="addSp delSp modSp add mod ord">
        <pc:chgData name="Umar Khalid" userId="84fa25d02a7eadac" providerId="LiveId" clId="{94483EEB-65A3-4733-8F65-CC1CC6E373CB}" dt="2021-12-27T14:09:42.125" v="2423" actId="1076"/>
        <pc:sldMkLst>
          <pc:docMk/>
          <pc:sldMk cId="348255276" sldId="305"/>
        </pc:sldMkLst>
        <pc:picChg chg="add del mod">
          <ac:chgData name="Umar Khalid" userId="84fa25d02a7eadac" providerId="LiveId" clId="{94483EEB-65A3-4733-8F65-CC1CC6E373CB}" dt="2021-12-27T14:08:04.854" v="2414" actId="21"/>
          <ac:picMkLst>
            <pc:docMk/>
            <pc:sldMk cId="348255276" sldId="305"/>
            <ac:picMk id="3" creationId="{C0CF3E9A-B4BE-4167-A3D6-95DE41B9F6B9}"/>
          </ac:picMkLst>
        </pc:picChg>
        <pc:picChg chg="add del mod">
          <ac:chgData name="Umar Khalid" userId="84fa25d02a7eadac" providerId="LiveId" clId="{94483EEB-65A3-4733-8F65-CC1CC6E373CB}" dt="2021-12-27T14:08:03.004" v="2413" actId="21"/>
          <ac:picMkLst>
            <pc:docMk/>
            <pc:sldMk cId="348255276" sldId="305"/>
            <ac:picMk id="6" creationId="{A5778B27-1F9A-4060-9779-485C9AD6C45C}"/>
          </ac:picMkLst>
        </pc:picChg>
        <pc:picChg chg="add mod">
          <ac:chgData name="Umar Khalid" userId="84fa25d02a7eadac" providerId="LiveId" clId="{94483EEB-65A3-4733-8F65-CC1CC6E373CB}" dt="2021-12-27T14:08:48.540" v="2418" actId="14100"/>
          <ac:picMkLst>
            <pc:docMk/>
            <pc:sldMk cId="348255276" sldId="305"/>
            <ac:picMk id="8" creationId="{9831ECFA-43AA-4B90-935F-DAEDEEA4B5D6}"/>
          </ac:picMkLst>
        </pc:picChg>
        <pc:picChg chg="add mod">
          <ac:chgData name="Umar Khalid" userId="84fa25d02a7eadac" providerId="LiveId" clId="{94483EEB-65A3-4733-8F65-CC1CC6E373CB}" dt="2021-12-27T14:09:42.125" v="2423" actId="1076"/>
          <ac:picMkLst>
            <pc:docMk/>
            <pc:sldMk cId="348255276" sldId="305"/>
            <ac:picMk id="10" creationId="{7F3DF048-28C2-4919-8E01-42453BFE3D77}"/>
          </ac:picMkLst>
        </pc:picChg>
      </pc:sldChg>
      <pc:sldChg chg="addSp modSp add mod ord">
        <pc:chgData name="Umar Khalid" userId="84fa25d02a7eadac" providerId="LiveId" clId="{94483EEB-65A3-4733-8F65-CC1CC6E373CB}" dt="2021-12-27T14:21:15.860" v="2462"/>
        <pc:sldMkLst>
          <pc:docMk/>
          <pc:sldMk cId="2733138449" sldId="306"/>
        </pc:sldMkLst>
        <pc:picChg chg="add mod">
          <ac:chgData name="Umar Khalid" userId="84fa25d02a7eadac" providerId="LiveId" clId="{94483EEB-65A3-4733-8F65-CC1CC6E373CB}" dt="2021-12-27T14:18:21.905" v="2457" actId="1076"/>
          <ac:picMkLst>
            <pc:docMk/>
            <pc:sldMk cId="2733138449" sldId="306"/>
            <ac:picMk id="3" creationId="{BCC94036-37C6-4C0B-BACC-E7C493D79F35}"/>
          </ac:picMkLst>
        </pc:picChg>
        <pc:picChg chg="add mod">
          <ac:chgData name="Umar Khalid" userId="84fa25d02a7eadac" providerId="LiveId" clId="{94483EEB-65A3-4733-8F65-CC1CC6E373CB}" dt="2021-12-27T14:19:20.402" v="2460" actId="14100"/>
          <ac:picMkLst>
            <pc:docMk/>
            <pc:sldMk cId="2733138449" sldId="306"/>
            <ac:picMk id="6" creationId="{B660EE24-7CE3-4499-A620-8DBB74868A4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40C1DB-E44F-400E-9073-0081D4A04AF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16EA7C08-0000-4F55-B5BB-48E6C34CC8A4}">
      <dgm:prSet phldrT="[Text]"/>
      <dgm:spPr>
        <a:solidFill>
          <a:schemeClr val="accent6">
            <a:lumMod val="75000"/>
          </a:schemeClr>
        </a:solidFill>
        <a:ln>
          <a:solidFill>
            <a:schemeClr val="tx1">
              <a:lumMod val="95000"/>
              <a:lumOff val="5000"/>
            </a:schemeClr>
          </a:solidFill>
        </a:ln>
        <a:effectLst>
          <a:glow rad="101600">
            <a:schemeClr val="accent5">
              <a:satMod val="175000"/>
              <a:alpha val="40000"/>
            </a:schemeClr>
          </a:glow>
        </a:effectLst>
        <a:scene3d>
          <a:camera prst="orthographicFront"/>
          <a:lightRig rig="threePt" dir="t"/>
        </a:scene3d>
        <a:sp3d>
          <a:bevelT w="114300" prst="hardEdge"/>
        </a:sp3d>
      </dgm:spPr>
      <dgm:t>
        <a:bodyPr/>
        <a:lstStyle/>
        <a:p>
          <a:r>
            <a:rPr lang="en-US" dirty="0"/>
            <a:t>Lists universities in order</a:t>
          </a:r>
        </a:p>
      </dgm:t>
    </dgm:pt>
    <dgm:pt modelId="{FA52DD26-E5F8-41A4-ABD3-3BDBEDD80D36}" type="parTrans" cxnId="{297D4C8A-2C08-4486-9369-D198E8387C27}">
      <dgm:prSet/>
      <dgm:spPr/>
      <dgm:t>
        <a:bodyPr/>
        <a:lstStyle/>
        <a:p>
          <a:endParaRPr lang="en-US"/>
        </a:p>
      </dgm:t>
    </dgm:pt>
    <dgm:pt modelId="{5F860C02-7EA6-43F1-B63F-C2B736542F95}" type="sibTrans" cxnId="{297D4C8A-2C08-4486-9369-D198E8387C27}">
      <dgm:prSet/>
      <dgm:spPr/>
      <dgm:t>
        <a:bodyPr/>
        <a:lstStyle/>
        <a:p>
          <a:endParaRPr lang="en-US"/>
        </a:p>
      </dgm:t>
    </dgm:pt>
    <dgm:pt modelId="{D3F99C54-9AAF-4BD0-AF78-C103F1DAD574}">
      <dgm:prSet phldrT="[Text]"/>
      <dgm:spPr>
        <a:solidFill>
          <a:schemeClr val="accent6">
            <a:lumMod val="75000"/>
          </a:schemeClr>
        </a:solidFill>
        <a:ln>
          <a:solidFill>
            <a:schemeClr val="tx1"/>
          </a:solidFill>
        </a:ln>
        <a:effectLst>
          <a:glow rad="139700">
            <a:schemeClr val="accent5">
              <a:satMod val="175000"/>
              <a:alpha val="40000"/>
            </a:schemeClr>
          </a:glow>
        </a:effectLst>
        <a:scene3d>
          <a:camera prst="orthographicFront"/>
          <a:lightRig rig="threePt" dir="t"/>
        </a:scene3d>
        <a:sp3d>
          <a:bevelT w="114300" prst="hardEdge"/>
        </a:sp3d>
      </dgm:spPr>
      <dgm:t>
        <a:bodyPr/>
        <a:lstStyle/>
        <a:p>
          <a:r>
            <a:rPr lang="en-US" dirty="0"/>
            <a:t>Searches for a particular institute and its discipline</a:t>
          </a:r>
        </a:p>
      </dgm:t>
    </dgm:pt>
    <dgm:pt modelId="{DD298FDE-8AD0-4F41-ADDC-95C766464D51}" type="parTrans" cxnId="{D92E3F00-4F7F-4352-992B-3174D5B94170}">
      <dgm:prSet/>
      <dgm:spPr/>
      <dgm:t>
        <a:bodyPr/>
        <a:lstStyle/>
        <a:p>
          <a:endParaRPr lang="en-US"/>
        </a:p>
      </dgm:t>
    </dgm:pt>
    <dgm:pt modelId="{50B3321C-F53C-44AE-92EC-04A641FBA38A}" type="sibTrans" cxnId="{D92E3F00-4F7F-4352-992B-3174D5B94170}">
      <dgm:prSet/>
      <dgm:spPr/>
      <dgm:t>
        <a:bodyPr/>
        <a:lstStyle/>
        <a:p>
          <a:endParaRPr lang="en-US"/>
        </a:p>
      </dgm:t>
    </dgm:pt>
    <dgm:pt modelId="{74118E0F-F250-4876-8A81-8A1CB00604D9}">
      <dgm:prSet phldrT="[Text]"/>
      <dgm:spPr>
        <a:solidFill>
          <a:schemeClr val="accent6">
            <a:lumMod val="75000"/>
          </a:schemeClr>
        </a:solidFill>
        <a:ln>
          <a:solidFill>
            <a:schemeClr val="bg2">
              <a:lumMod val="10000"/>
            </a:schemeClr>
          </a:solidFill>
        </a:ln>
        <a:effectLst>
          <a:glow rad="101600">
            <a:schemeClr val="accent5">
              <a:satMod val="175000"/>
              <a:alpha val="40000"/>
            </a:schemeClr>
          </a:glow>
        </a:effectLst>
        <a:scene3d>
          <a:camera prst="orthographicFront"/>
          <a:lightRig rig="threePt" dir="t"/>
        </a:scene3d>
        <a:sp3d>
          <a:bevelT w="114300" prst="hardEdge"/>
        </a:sp3d>
      </dgm:spPr>
      <dgm:t>
        <a:bodyPr/>
        <a:lstStyle/>
        <a:p>
          <a:r>
            <a:rPr lang="en-US" dirty="0"/>
            <a:t>Let's user search by applying multiple filters to make search more efficient</a:t>
          </a:r>
        </a:p>
      </dgm:t>
    </dgm:pt>
    <dgm:pt modelId="{5EA91237-30AC-404A-A2EB-6B161DF93670}" type="parTrans" cxnId="{F1EE6E22-F7F6-4098-A9F1-85EF2782E5B2}">
      <dgm:prSet/>
      <dgm:spPr/>
      <dgm:t>
        <a:bodyPr/>
        <a:lstStyle/>
        <a:p>
          <a:endParaRPr lang="en-US"/>
        </a:p>
      </dgm:t>
    </dgm:pt>
    <dgm:pt modelId="{66570845-4B67-49E3-BE03-83C9AFD46664}" type="sibTrans" cxnId="{F1EE6E22-F7F6-4098-A9F1-85EF2782E5B2}">
      <dgm:prSet/>
      <dgm:spPr/>
      <dgm:t>
        <a:bodyPr/>
        <a:lstStyle/>
        <a:p>
          <a:endParaRPr lang="en-US"/>
        </a:p>
      </dgm:t>
    </dgm:pt>
    <dgm:pt modelId="{39D9B44C-F5C4-4EF2-AFB4-92D28A299C9C}">
      <dgm:prSet phldrT="[Text]"/>
      <dgm:spPr>
        <a:solidFill>
          <a:schemeClr val="accent6">
            <a:lumMod val="75000"/>
          </a:schemeClr>
        </a:solidFill>
        <a:ln>
          <a:solidFill>
            <a:schemeClr val="tx1"/>
          </a:solidFill>
        </a:ln>
        <a:effectLst>
          <a:glow rad="101600">
            <a:schemeClr val="accent5">
              <a:satMod val="175000"/>
              <a:alpha val="40000"/>
            </a:schemeClr>
          </a:glow>
        </a:effectLst>
        <a:scene3d>
          <a:camera prst="orthographicFront"/>
          <a:lightRig rig="threePt" dir="t"/>
        </a:scene3d>
        <a:sp3d>
          <a:bevelT w="114300" prst="hardEdge"/>
        </a:sp3d>
      </dgm:spPr>
      <dgm:t>
        <a:bodyPr/>
        <a:lstStyle/>
        <a:p>
          <a:r>
            <a:rPr lang="en-US" dirty="0"/>
            <a:t>Lists down the universities and its rankings</a:t>
          </a:r>
        </a:p>
      </dgm:t>
    </dgm:pt>
    <dgm:pt modelId="{324185D9-16FA-4528-82A0-F499988B674E}" type="parTrans" cxnId="{C8DFF88C-DFA5-42AB-A858-F37051B172CE}">
      <dgm:prSet/>
      <dgm:spPr/>
      <dgm:t>
        <a:bodyPr/>
        <a:lstStyle/>
        <a:p>
          <a:endParaRPr lang="en-US"/>
        </a:p>
      </dgm:t>
    </dgm:pt>
    <dgm:pt modelId="{088A80EB-5F5F-4F50-A817-ED97F9438509}" type="sibTrans" cxnId="{C8DFF88C-DFA5-42AB-A858-F37051B172CE}">
      <dgm:prSet/>
      <dgm:spPr/>
      <dgm:t>
        <a:bodyPr/>
        <a:lstStyle/>
        <a:p>
          <a:endParaRPr lang="en-US"/>
        </a:p>
      </dgm:t>
    </dgm:pt>
    <dgm:pt modelId="{706322F1-52A5-4DA7-8CEB-259656DD461D}">
      <dgm:prSet phldrT="[Text]"/>
      <dgm:spPr>
        <a:solidFill>
          <a:schemeClr val="accent6">
            <a:lumMod val="75000"/>
          </a:schemeClr>
        </a:solidFill>
        <a:ln>
          <a:solidFill>
            <a:schemeClr val="tx1">
              <a:lumMod val="95000"/>
              <a:lumOff val="5000"/>
            </a:schemeClr>
          </a:solidFill>
        </a:ln>
        <a:effectLst>
          <a:glow rad="101600">
            <a:schemeClr val="accent5">
              <a:satMod val="175000"/>
              <a:alpha val="40000"/>
            </a:schemeClr>
          </a:glow>
        </a:effectLst>
        <a:scene3d>
          <a:camera prst="orthographicFront"/>
          <a:lightRig rig="threePt" dir="t"/>
        </a:scene3d>
        <a:sp3d>
          <a:bevelT w="114300" prst="hardEdge"/>
        </a:sp3d>
      </dgm:spPr>
      <dgm:t>
        <a:bodyPr/>
        <a:lstStyle/>
        <a:p>
          <a:r>
            <a:rPr lang="en-US" dirty="0"/>
            <a:t>File can be updated, at any time.</a:t>
          </a:r>
        </a:p>
      </dgm:t>
    </dgm:pt>
    <dgm:pt modelId="{4A7EC8DB-98DB-4219-A0E8-49D7BC61F3B9}" type="parTrans" cxnId="{DF1D7EF9-96BB-4E0A-8EF4-D26097D9E6D3}">
      <dgm:prSet/>
      <dgm:spPr/>
      <dgm:t>
        <a:bodyPr/>
        <a:lstStyle/>
        <a:p>
          <a:endParaRPr lang="en-US"/>
        </a:p>
      </dgm:t>
    </dgm:pt>
    <dgm:pt modelId="{466E6F9E-A1AC-4686-90F7-18323C8D6838}" type="sibTrans" cxnId="{DF1D7EF9-96BB-4E0A-8EF4-D26097D9E6D3}">
      <dgm:prSet/>
      <dgm:spPr/>
      <dgm:t>
        <a:bodyPr/>
        <a:lstStyle/>
        <a:p>
          <a:endParaRPr lang="en-US"/>
        </a:p>
      </dgm:t>
    </dgm:pt>
    <dgm:pt modelId="{19C1727C-F56B-4ECD-B804-FC55CD299A07}" type="pres">
      <dgm:prSet presAssocID="{AD40C1DB-E44F-400E-9073-0081D4A04AFD}" presName="diagram" presStyleCnt="0">
        <dgm:presLayoutVars>
          <dgm:dir/>
          <dgm:resizeHandles val="exact"/>
        </dgm:presLayoutVars>
      </dgm:prSet>
      <dgm:spPr/>
    </dgm:pt>
    <dgm:pt modelId="{AF3F766B-9AAF-4A9A-9EC4-8313194BF13D}" type="pres">
      <dgm:prSet presAssocID="{16EA7C08-0000-4F55-B5BB-48E6C34CC8A4}" presName="node" presStyleLbl="node1" presStyleIdx="0" presStyleCnt="5">
        <dgm:presLayoutVars>
          <dgm:bulletEnabled val="1"/>
        </dgm:presLayoutVars>
      </dgm:prSet>
      <dgm:spPr/>
    </dgm:pt>
    <dgm:pt modelId="{62AE23BF-8531-42E8-85A7-2B1F37D7CEE3}" type="pres">
      <dgm:prSet presAssocID="{5F860C02-7EA6-43F1-B63F-C2B736542F95}" presName="sibTrans" presStyleCnt="0"/>
      <dgm:spPr/>
    </dgm:pt>
    <dgm:pt modelId="{B4F705B0-124B-448B-909B-ADDFF0948A40}" type="pres">
      <dgm:prSet presAssocID="{D3F99C54-9AAF-4BD0-AF78-C103F1DAD574}" presName="node" presStyleLbl="node1" presStyleIdx="1" presStyleCnt="5">
        <dgm:presLayoutVars>
          <dgm:bulletEnabled val="1"/>
        </dgm:presLayoutVars>
      </dgm:prSet>
      <dgm:spPr/>
    </dgm:pt>
    <dgm:pt modelId="{E6C9C412-FC1F-403D-BF1B-E4CEE271A129}" type="pres">
      <dgm:prSet presAssocID="{50B3321C-F53C-44AE-92EC-04A641FBA38A}" presName="sibTrans" presStyleCnt="0"/>
      <dgm:spPr/>
    </dgm:pt>
    <dgm:pt modelId="{6DEA9CB0-0EE5-4A68-B944-14B70BAE7F50}" type="pres">
      <dgm:prSet presAssocID="{74118E0F-F250-4876-8A81-8A1CB00604D9}" presName="node" presStyleLbl="node1" presStyleIdx="2" presStyleCnt="5">
        <dgm:presLayoutVars>
          <dgm:bulletEnabled val="1"/>
        </dgm:presLayoutVars>
      </dgm:prSet>
      <dgm:spPr/>
    </dgm:pt>
    <dgm:pt modelId="{9CBB6676-D478-4AF0-A8C3-07E2A42F6154}" type="pres">
      <dgm:prSet presAssocID="{66570845-4B67-49E3-BE03-83C9AFD46664}" presName="sibTrans" presStyleCnt="0"/>
      <dgm:spPr/>
    </dgm:pt>
    <dgm:pt modelId="{F8EEB8C8-CE9E-4650-8F2E-9F91773A900B}" type="pres">
      <dgm:prSet presAssocID="{39D9B44C-F5C4-4EF2-AFB4-92D28A299C9C}" presName="node" presStyleLbl="node1" presStyleIdx="3" presStyleCnt="5">
        <dgm:presLayoutVars>
          <dgm:bulletEnabled val="1"/>
        </dgm:presLayoutVars>
      </dgm:prSet>
      <dgm:spPr/>
    </dgm:pt>
    <dgm:pt modelId="{8D7972C6-E0DA-448F-8021-59243063A101}" type="pres">
      <dgm:prSet presAssocID="{088A80EB-5F5F-4F50-A817-ED97F9438509}" presName="sibTrans" presStyleCnt="0"/>
      <dgm:spPr/>
    </dgm:pt>
    <dgm:pt modelId="{FFA64198-D8D7-4408-8FFC-2E8F384A2637}" type="pres">
      <dgm:prSet presAssocID="{706322F1-52A5-4DA7-8CEB-259656DD461D}" presName="node" presStyleLbl="node1" presStyleIdx="4" presStyleCnt="5">
        <dgm:presLayoutVars>
          <dgm:bulletEnabled val="1"/>
        </dgm:presLayoutVars>
      </dgm:prSet>
      <dgm:spPr/>
    </dgm:pt>
  </dgm:ptLst>
  <dgm:cxnLst>
    <dgm:cxn modelId="{D92E3F00-4F7F-4352-992B-3174D5B94170}" srcId="{AD40C1DB-E44F-400E-9073-0081D4A04AFD}" destId="{D3F99C54-9AAF-4BD0-AF78-C103F1DAD574}" srcOrd="1" destOrd="0" parTransId="{DD298FDE-8AD0-4F41-ADDC-95C766464D51}" sibTransId="{50B3321C-F53C-44AE-92EC-04A641FBA38A}"/>
    <dgm:cxn modelId="{6F791D0F-F445-4AA8-8CD3-9F419EFFA757}" type="presOf" srcId="{D3F99C54-9AAF-4BD0-AF78-C103F1DAD574}" destId="{B4F705B0-124B-448B-909B-ADDFF0948A40}" srcOrd="0" destOrd="0" presId="urn:microsoft.com/office/officeart/2005/8/layout/default"/>
    <dgm:cxn modelId="{009DDC18-7C79-4238-8E38-3FA7A0B59F63}" type="presOf" srcId="{16EA7C08-0000-4F55-B5BB-48E6C34CC8A4}" destId="{AF3F766B-9AAF-4A9A-9EC4-8313194BF13D}" srcOrd="0" destOrd="0" presId="urn:microsoft.com/office/officeart/2005/8/layout/default"/>
    <dgm:cxn modelId="{F1EE6E22-F7F6-4098-A9F1-85EF2782E5B2}" srcId="{AD40C1DB-E44F-400E-9073-0081D4A04AFD}" destId="{74118E0F-F250-4876-8A81-8A1CB00604D9}" srcOrd="2" destOrd="0" parTransId="{5EA91237-30AC-404A-A2EB-6B161DF93670}" sibTransId="{66570845-4B67-49E3-BE03-83C9AFD46664}"/>
    <dgm:cxn modelId="{1143AC50-D355-4105-8B9B-0C211B7C2A6D}" type="presOf" srcId="{706322F1-52A5-4DA7-8CEB-259656DD461D}" destId="{FFA64198-D8D7-4408-8FFC-2E8F384A2637}" srcOrd="0" destOrd="0" presId="urn:microsoft.com/office/officeart/2005/8/layout/default"/>
    <dgm:cxn modelId="{297D4C8A-2C08-4486-9369-D198E8387C27}" srcId="{AD40C1DB-E44F-400E-9073-0081D4A04AFD}" destId="{16EA7C08-0000-4F55-B5BB-48E6C34CC8A4}" srcOrd="0" destOrd="0" parTransId="{FA52DD26-E5F8-41A4-ABD3-3BDBEDD80D36}" sibTransId="{5F860C02-7EA6-43F1-B63F-C2B736542F95}"/>
    <dgm:cxn modelId="{C8DFF88C-DFA5-42AB-A858-F37051B172CE}" srcId="{AD40C1DB-E44F-400E-9073-0081D4A04AFD}" destId="{39D9B44C-F5C4-4EF2-AFB4-92D28A299C9C}" srcOrd="3" destOrd="0" parTransId="{324185D9-16FA-4528-82A0-F499988B674E}" sibTransId="{088A80EB-5F5F-4F50-A817-ED97F9438509}"/>
    <dgm:cxn modelId="{A3F1F1B9-A59F-4122-A58C-3B43F6A4A26E}" type="presOf" srcId="{39D9B44C-F5C4-4EF2-AFB4-92D28A299C9C}" destId="{F8EEB8C8-CE9E-4650-8F2E-9F91773A900B}" srcOrd="0" destOrd="0" presId="urn:microsoft.com/office/officeart/2005/8/layout/default"/>
    <dgm:cxn modelId="{A83E1AF2-8A06-4F6D-8781-E7FA28C9B672}" type="presOf" srcId="{AD40C1DB-E44F-400E-9073-0081D4A04AFD}" destId="{19C1727C-F56B-4ECD-B804-FC55CD299A07}" srcOrd="0" destOrd="0" presId="urn:microsoft.com/office/officeart/2005/8/layout/default"/>
    <dgm:cxn modelId="{DF1D7EF9-96BB-4E0A-8EF4-D26097D9E6D3}" srcId="{AD40C1DB-E44F-400E-9073-0081D4A04AFD}" destId="{706322F1-52A5-4DA7-8CEB-259656DD461D}" srcOrd="4" destOrd="0" parTransId="{4A7EC8DB-98DB-4219-A0E8-49D7BC61F3B9}" sibTransId="{466E6F9E-A1AC-4686-90F7-18323C8D6838}"/>
    <dgm:cxn modelId="{CCAECEFB-97C6-4A70-A22F-B78DA7F81917}" type="presOf" srcId="{74118E0F-F250-4876-8A81-8A1CB00604D9}" destId="{6DEA9CB0-0EE5-4A68-B944-14B70BAE7F50}" srcOrd="0" destOrd="0" presId="urn:microsoft.com/office/officeart/2005/8/layout/default"/>
    <dgm:cxn modelId="{5FF2B491-0043-4F4B-9505-FFE56BC05AF1}" type="presParOf" srcId="{19C1727C-F56B-4ECD-B804-FC55CD299A07}" destId="{AF3F766B-9AAF-4A9A-9EC4-8313194BF13D}" srcOrd="0" destOrd="0" presId="urn:microsoft.com/office/officeart/2005/8/layout/default"/>
    <dgm:cxn modelId="{2E102182-BAA9-4411-B667-379E956AC4BE}" type="presParOf" srcId="{19C1727C-F56B-4ECD-B804-FC55CD299A07}" destId="{62AE23BF-8531-42E8-85A7-2B1F37D7CEE3}" srcOrd="1" destOrd="0" presId="urn:microsoft.com/office/officeart/2005/8/layout/default"/>
    <dgm:cxn modelId="{1A7DEA3A-1669-4AED-8132-8E8F56D69922}" type="presParOf" srcId="{19C1727C-F56B-4ECD-B804-FC55CD299A07}" destId="{B4F705B0-124B-448B-909B-ADDFF0948A40}" srcOrd="2" destOrd="0" presId="urn:microsoft.com/office/officeart/2005/8/layout/default"/>
    <dgm:cxn modelId="{0FE74DE8-B4E3-4FD0-9460-766F43C5BD31}" type="presParOf" srcId="{19C1727C-F56B-4ECD-B804-FC55CD299A07}" destId="{E6C9C412-FC1F-403D-BF1B-E4CEE271A129}" srcOrd="3" destOrd="0" presId="urn:microsoft.com/office/officeart/2005/8/layout/default"/>
    <dgm:cxn modelId="{E821E367-DA70-49E2-9CBB-C736BDAB9A7B}" type="presParOf" srcId="{19C1727C-F56B-4ECD-B804-FC55CD299A07}" destId="{6DEA9CB0-0EE5-4A68-B944-14B70BAE7F50}" srcOrd="4" destOrd="0" presId="urn:microsoft.com/office/officeart/2005/8/layout/default"/>
    <dgm:cxn modelId="{12B130BA-0B6B-464D-9C3B-2867177B6E62}" type="presParOf" srcId="{19C1727C-F56B-4ECD-B804-FC55CD299A07}" destId="{9CBB6676-D478-4AF0-A8C3-07E2A42F6154}" srcOrd="5" destOrd="0" presId="urn:microsoft.com/office/officeart/2005/8/layout/default"/>
    <dgm:cxn modelId="{36978931-ABF4-4A3D-A9B0-AE40BCF29263}" type="presParOf" srcId="{19C1727C-F56B-4ECD-B804-FC55CD299A07}" destId="{F8EEB8C8-CE9E-4650-8F2E-9F91773A900B}" srcOrd="6" destOrd="0" presId="urn:microsoft.com/office/officeart/2005/8/layout/default"/>
    <dgm:cxn modelId="{51275013-D18A-4299-B982-78AEE5DBF221}" type="presParOf" srcId="{19C1727C-F56B-4ECD-B804-FC55CD299A07}" destId="{8D7972C6-E0DA-448F-8021-59243063A101}" srcOrd="7" destOrd="0" presId="urn:microsoft.com/office/officeart/2005/8/layout/default"/>
    <dgm:cxn modelId="{99AE8222-0591-48EC-B415-754C4F811CC0}" type="presParOf" srcId="{19C1727C-F56B-4ECD-B804-FC55CD299A07}" destId="{FFA64198-D8D7-4408-8FFC-2E8F384A263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16E9C2-5554-459E-928C-A8C83C892708}" type="doc">
      <dgm:prSet loTypeId="urn:microsoft.com/office/officeart/2008/layout/AlternatingHexagons" loCatId="list" qsTypeId="urn:microsoft.com/office/officeart/2005/8/quickstyle/3d1" qsCatId="3D" csTypeId="urn:microsoft.com/office/officeart/2005/8/colors/accent1_2" csCatId="accent1" phldr="1"/>
      <dgm:spPr/>
      <dgm:t>
        <a:bodyPr/>
        <a:lstStyle/>
        <a:p>
          <a:endParaRPr lang="en-US"/>
        </a:p>
      </dgm:t>
    </dgm:pt>
    <dgm:pt modelId="{1C4059FD-965B-41BE-B784-98299293DB18}">
      <dgm:prSet phldrT="[Text]"/>
      <dgm:spPr>
        <a:gradFill rotWithShape="0">
          <a:gsLst>
            <a:gs pos="0">
              <a:schemeClr val="accent6">
                <a:lumMod val="75000"/>
              </a:schemeClr>
            </a:gs>
            <a:gs pos="51000">
              <a:schemeClr val="tx1">
                <a:lumMod val="95000"/>
                <a:lumOff val="5000"/>
              </a:schemeClr>
            </a:gs>
            <a:gs pos="100000">
              <a:schemeClr val="accent6">
                <a:lumMod val="75000"/>
              </a:schemeClr>
            </a:gs>
          </a:gsLst>
        </a:gradFill>
        <a:scene3d>
          <a:camera prst="orthographicFront"/>
          <a:lightRig rig="flat" dir="t"/>
        </a:scene3d>
        <a:sp3d contourW="12700" prstMaterial="plastic">
          <a:bevelT w="120900" h="88900" prst="riblet"/>
          <a:contourClr>
            <a:schemeClr val="tx1"/>
          </a:contourClr>
        </a:sp3d>
      </dgm:spPr>
      <dgm:t>
        <a:bodyPr/>
        <a:lstStyle/>
        <a:p>
          <a:r>
            <a:rPr lang="en-US" b="0" i="0" u="none" dirty="0">
              <a:effectLst>
                <a:outerShdw blurRad="38100" dist="38100" dir="2700000" algn="tl">
                  <a:srgbClr val="000000">
                    <a:alpha val="43137"/>
                  </a:srgbClr>
                </a:outerShdw>
              </a:effectLst>
            </a:rPr>
            <a:t>Dynamic Arrays</a:t>
          </a:r>
        </a:p>
      </dgm:t>
    </dgm:pt>
    <dgm:pt modelId="{A91B2AE6-3F98-417B-8ED8-4260FC96EFF4}" type="parTrans" cxnId="{4743FF6C-E43A-43A6-8D90-CFCC1B941596}">
      <dgm:prSet/>
      <dgm:spPr/>
      <dgm:t>
        <a:bodyPr/>
        <a:lstStyle/>
        <a:p>
          <a:endParaRPr lang="en-US" b="0" u="none"/>
        </a:p>
      </dgm:t>
    </dgm:pt>
    <dgm:pt modelId="{9EAB9B7A-02C6-4B59-BD41-610EDAC16917}" type="sibTrans" cxnId="{4743FF6C-E43A-43A6-8D90-CFCC1B941596}">
      <dgm:prSet/>
      <dgm:spPr>
        <a:gradFill rotWithShape="0">
          <a:gsLst>
            <a:gs pos="0">
              <a:schemeClr val="accent5">
                <a:lumMod val="50000"/>
              </a:schemeClr>
            </a:gs>
            <a:gs pos="50000">
              <a:schemeClr val="tx1">
                <a:lumMod val="95000"/>
                <a:lumOff val="5000"/>
              </a:schemeClr>
            </a:gs>
            <a:gs pos="100000">
              <a:schemeClr val="accent5">
                <a:lumMod val="75000"/>
              </a:schemeClr>
            </a:gs>
          </a:gsLst>
        </a:gradFill>
        <a:scene3d>
          <a:camera prst="orthographicFront"/>
          <a:lightRig rig="flat" dir="t"/>
        </a:scene3d>
        <a:sp3d contourW="12700" prstMaterial="plastic">
          <a:bevelT w="120900" h="88900" prst="riblet"/>
          <a:contourClr>
            <a:schemeClr val="tx1"/>
          </a:contourClr>
        </a:sp3d>
      </dgm:spPr>
      <dgm:t>
        <a:bodyPr/>
        <a:lstStyle/>
        <a:p>
          <a:endParaRPr lang="en-US" b="0" u="none"/>
        </a:p>
      </dgm:t>
    </dgm:pt>
    <dgm:pt modelId="{EBF21213-AA7B-4537-A648-9224BF3A541B}">
      <dgm:prSet phldrT="[Text]"/>
      <dgm:spPr>
        <a:gradFill rotWithShape="0">
          <a:gsLst>
            <a:gs pos="0">
              <a:schemeClr val="accent6">
                <a:lumMod val="75000"/>
              </a:schemeClr>
            </a:gs>
            <a:gs pos="50000">
              <a:schemeClr val="tx1">
                <a:lumMod val="95000"/>
                <a:lumOff val="5000"/>
              </a:schemeClr>
            </a:gs>
            <a:gs pos="100000">
              <a:schemeClr val="accent6">
                <a:lumMod val="75000"/>
              </a:schemeClr>
            </a:gs>
          </a:gsLst>
        </a:gradFill>
        <a:scene3d>
          <a:camera prst="orthographicFront"/>
          <a:lightRig rig="flat" dir="t"/>
        </a:scene3d>
        <a:sp3d contourW="12700" prstMaterial="plastic">
          <a:bevelT w="120900" h="88900" prst="riblet"/>
          <a:contourClr>
            <a:schemeClr val="tx1"/>
          </a:contourClr>
        </a:sp3d>
      </dgm:spPr>
      <dgm:t>
        <a:bodyPr/>
        <a:lstStyle/>
        <a:p>
          <a:r>
            <a:rPr lang="en-US" b="0" u="none" dirty="0"/>
            <a:t>Singly Linked Lists</a:t>
          </a:r>
        </a:p>
      </dgm:t>
    </dgm:pt>
    <dgm:pt modelId="{2981EFEF-2715-4494-BD5A-24F974458147}" type="parTrans" cxnId="{0BA95C93-CC6D-47D3-BF11-DE1709973800}">
      <dgm:prSet/>
      <dgm:spPr/>
      <dgm:t>
        <a:bodyPr/>
        <a:lstStyle/>
        <a:p>
          <a:endParaRPr lang="en-US" b="0" u="none"/>
        </a:p>
      </dgm:t>
    </dgm:pt>
    <dgm:pt modelId="{3C67F3E0-9BB3-40FD-B808-3EC4ACEA7D1C}" type="sibTrans" cxnId="{0BA95C93-CC6D-47D3-BF11-DE1709973800}">
      <dgm:prSet/>
      <dgm:spPr>
        <a:gradFill rotWithShape="0">
          <a:gsLst>
            <a:gs pos="0">
              <a:schemeClr val="accent5">
                <a:lumMod val="75000"/>
              </a:schemeClr>
            </a:gs>
            <a:gs pos="50000">
              <a:schemeClr val="tx1">
                <a:lumMod val="95000"/>
                <a:lumOff val="5000"/>
              </a:schemeClr>
            </a:gs>
            <a:gs pos="100000">
              <a:schemeClr val="accent5">
                <a:lumMod val="75000"/>
              </a:schemeClr>
            </a:gs>
          </a:gsLst>
        </a:gradFill>
        <a:scene3d>
          <a:camera prst="orthographicFront"/>
          <a:lightRig rig="flat" dir="t"/>
        </a:scene3d>
        <a:sp3d contourW="12700" prstMaterial="plastic">
          <a:bevelT w="120900" h="88900" prst="riblet"/>
          <a:contourClr>
            <a:schemeClr val="tx1"/>
          </a:contourClr>
        </a:sp3d>
      </dgm:spPr>
      <dgm:t>
        <a:bodyPr/>
        <a:lstStyle/>
        <a:p>
          <a:endParaRPr lang="en-US" b="0" u="none"/>
        </a:p>
      </dgm:t>
    </dgm:pt>
    <dgm:pt modelId="{E7225713-94D3-4747-9056-E1766A9D4D29}">
      <dgm:prSet phldrT="[Text]"/>
      <dgm:spPr>
        <a:gradFill rotWithShape="0">
          <a:gsLst>
            <a:gs pos="0">
              <a:schemeClr val="accent6">
                <a:lumMod val="75000"/>
              </a:schemeClr>
            </a:gs>
            <a:gs pos="50000">
              <a:schemeClr val="tx1">
                <a:lumMod val="95000"/>
                <a:lumOff val="5000"/>
              </a:schemeClr>
            </a:gs>
            <a:gs pos="100000">
              <a:schemeClr val="accent6">
                <a:lumMod val="75000"/>
              </a:schemeClr>
            </a:gs>
          </a:gsLst>
        </a:gradFill>
        <a:scene3d>
          <a:camera prst="orthographicFront"/>
          <a:lightRig rig="flat" dir="t"/>
        </a:scene3d>
        <a:sp3d contourW="12700" prstMaterial="plastic">
          <a:bevelT w="120900" h="88900" prst="riblet"/>
          <a:contourClr>
            <a:schemeClr val="tx1"/>
          </a:contourClr>
        </a:sp3d>
      </dgm:spPr>
      <dgm:t>
        <a:bodyPr/>
        <a:lstStyle/>
        <a:p>
          <a:r>
            <a:rPr lang="en-US" b="0" u="none" dirty="0"/>
            <a:t>Hash Table</a:t>
          </a:r>
        </a:p>
      </dgm:t>
    </dgm:pt>
    <dgm:pt modelId="{9F3986DF-C338-4805-B0A3-A7CF493742AB}" type="parTrans" cxnId="{E519C43C-D444-4F98-AB26-AA268A85787A}">
      <dgm:prSet/>
      <dgm:spPr/>
      <dgm:t>
        <a:bodyPr/>
        <a:lstStyle/>
        <a:p>
          <a:endParaRPr lang="en-US" b="0" u="none"/>
        </a:p>
      </dgm:t>
    </dgm:pt>
    <dgm:pt modelId="{38AB676C-AF51-44E3-9935-2780518B1EAF}" type="sibTrans" cxnId="{E519C43C-D444-4F98-AB26-AA268A85787A}">
      <dgm:prSet/>
      <dgm:spPr>
        <a:gradFill rotWithShape="0">
          <a:gsLst>
            <a:gs pos="0">
              <a:schemeClr val="accent5">
                <a:lumMod val="75000"/>
              </a:schemeClr>
            </a:gs>
            <a:gs pos="50000">
              <a:schemeClr val="tx1">
                <a:lumMod val="95000"/>
                <a:lumOff val="5000"/>
              </a:schemeClr>
            </a:gs>
            <a:gs pos="100000">
              <a:schemeClr val="accent5">
                <a:lumMod val="75000"/>
              </a:schemeClr>
            </a:gs>
          </a:gsLst>
        </a:gradFill>
        <a:scene3d>
          <a:camera prst="orthographicFront"/>
          <a:lightRig rig="flat" dir="t"/>
        </a:scene3d>
        <a:sp3d contourW="12700" prstMaterial="plastic">
          <a:bevelT w="120900" h="88900" prst="riblet"/>
          <a:contourClr>
            <a:schemeClr val="tx1"/>
          </a:contourClr>
        </a:sp3d>
      </dgm:spPr>
      <dgm:t>
        <a:bodyPr/>
        <a:lstStyle/>
        <a:p>
          <a:endParaRPr lang="en-US" b="0" u="none"/>
        </a:p>
      </dgm:t>
    </dgm:pt>
    <dgm:pt modelId="{AF936482-28E5-4DB7-BD75-994C31557074}">
      <dgm:prSet phldrT="[Text]"/>
      <dgm:spPr>
        <a:gradFill rotWithShape="0">
          <a:gsLst>
            <a:gs pos="0">
              <a:schemeClr val="accent6">
                <a:lumMod val="75000"/>
              </a:schemeClr>
            </a:gs>
            <a:gs pos="50000">
              <a:schemeClr val="tx1">
                <a:lumMod val="95000"/>
                <a:lumOff val="5000"/>
              </a:schemeClr>
            </a:gs>
            <a:gs pos="100000">
              <a:schemeClr val="accent6">
                <a:lumMod val="75000"/>
              </a:schemeClr>
            </a:gs>
          </a:gsLst>
        </a:gradFill>
        <a:scene3d>
          <a:camera prst="orthographicFront"/>
          <a:lightRig rig="flat" dir="t"/>
        </a:scene3d>
        <a:sp3d contourW="12700" prstMaterial="plastic">
          <a:bevelT w="120900" h="88900" prst="riblet"/>
          <a:contourClr>
            <a:schemeClr val="tx1"/>
          </a:contourClr>
        </a:sp3d>
      </dgm:spPr>
      <dgm:t>
        <a:bodyPr/>
        <a:lstStyle/>
        <a:p>
          <a:r>
            <a:rPr lang="en-US" b="0" u="none" dirty="0"/>
            <a:t>Binary Search Tree</a:t>
          </a:r>
        </a:p>
      </dgm:t>
    </dgm:pt>
    <dgm:pt modelId="{D6A7D261-8985-489C-916C-7B5D791B8398}" type="parTrans" cxnId="{A0E3F22A-D2FA-4EEF-A43B-4D718903FC69}">
      <dgm:prSet/>
      <dgm:spPr/>
      <dgm:t>
        <a:bodyPr/>
        <a:lstStyle/>
        <a:p>
          <a:endParaRPr lang="en-US" b="0" u="none"/>
        </a:p>
      </dgm:t>
    </dgm:pt>
    <dgm:pt modelId="{270AC8A8-DE09-4AAE-ABFC-31427711C55D}" type="sibTrans" cxnId="{A0E3F22A-D2FA-4EEF-A43B-4D718903FC69}">
      <dgm:prSet/>
      <dgm:spPr>
        <a:gradFill rotWithShape="0">
          <a:gsLst>
            <a:gs pos="0">
              <a:schemeClr val="accent5">
                <a:lumMod val="75000"/>
              </a:schemeClr>
            </a:gs>
            <a:gs pos="50000">
              <a:schemeClr val="tx1">
                <a:lumMod val="95000"/>
                <a:lumOff val="5000"/>
              </a:schemeClr>
            </a:gs>
            <a:gs pos="100000">
              <a:schemeClr val="accent5">
                <a:lumMod val="75000"/>
              </a:schemeClr>
            </a:gs>
          </a:gsLst>
        </a:gradFill>
        <a:scene3d>
          <a:camera prst="orthographicFront"/>
          <a:lightRig rig="flat" dir="t"/>
        </a:scene3d>
        <a:sp3d contourW="12700" prstMaterial="plastic">
          <a:bevelT w="120900" h="88900" prst="riblet"/>
          <a:contourClr>
            <a:schemeClr val="tx1"/>
          </a:contourClr>
        </a:sp3d>
      </dgm:spPr>
      <dgm:t>
        <a:bodyPr/>
        <a:lstStyle/>
        <a:p>
          <a:endParaRPr lang="en-US" b="0" u="none"/>
        </a:p>
      </dgm:t>
    </dgm:pt>
    <dgm:pt modelId="{DDDD925E-0C37-44DF-8BF5-D1E5E9537CB4}" type="pres">
      <dgm:prSet presAssocID="{3D16E9C2-5554-459E-928C-A8C83C892708}" presName="Name0" presStyleCnt="0">
        <dgm:presLayoutVars>
          <dgm:chMax/>
          <dgm:chPref/>
          <dgm:dir/>
          <dgm:animLvl val="lvl"/>
        </dgm:presLayoutVars>
      </dgm:prSet>
      <dgm:spPr/>
    </dgm:pt>
    <dgm:pt modelId="{88FA41FE-2B75-4CF7-9F68-820373337F1E}" type="pres">
      <dgm:prSet presAssocID="{1C4059FD-965B-41BE-B784-98299293DB18}" presName="composite" presStyleCnt="0"/>
      <dgm:spPr>
        <a:scene3d>
          <a:camera prst="orthographicFront"/>
          <a:lightRig rig="threePt" dir="t"/>
        </a:scene3d>
        <a:sp3d contourW="12700">
          <a:bevelT w="101600" prst="riblet"/>
          <a:contourClr>
            <a:schemeClr val="tx1"/>
          </a:contourClr>
        </a:sp3d>
      </dgm:spPr>
    </dgm:pt>
    <dgm:pt modelId="{C16A5C32-C394-47F4-937C-0DD26F339E65}" type="pres">
      <dgm:prSet presAssocID="{1C4059FD-965B-41BE-B784-98299293DB18}" presName="Parent1" presStyleLbl="node1" presStyleIdx="0" presStyleCnt="8" custLinFactNeighborX="-2962" custLinFactNeighborY="101">
        <dgm:presLayoutVars>
          <dgm:chMax val="1"/>
          <dgm:chPref val="1"/>
          <dgm:bulletEnabled val="1"/>
        </dgm:presLayoutVars>
      </dgm:prSet>
      <dgm:spPr/>
    </dgm:pt>
    <dgm:pt modelId="{C6383D1F-F5AF-4306-8639-7C2DE6C6CB6B}" type="pres">
      <dgm:prSet presAssocID="{1C4059FD-965B-41BE-B784-98299293DB18}" presName="Childtext1" presStyleLbl="revTx" presStyleIdx="0" presStyleCnt="4" custLinFactNeighborX="-3218" custLinFactNeighborY="-4489">
        <dgm:presLayoutVars>
          <dgm:chMax val="0"/>
          <dgm:chPref val="0"/>
          <dgm:bulletEnabled val="1"/>
        </dgm:presLayoutVars>
      </dgm:prSet>
      <dgm:spPr>
        <a:noFill/>
        <a:scene3d>
          <a:camera prst="orthographicFront"/>
          <a:lightRig rig="threePt" dir="t"/>
        </a:scene3d>
        <a:sp3d contourW="12700">
          <a:bevelT w="101600" prst="riblet"/>
          <a:contourClr>
            <a:schemeClr val="accent5">
              <a:lumMod val="50000"/>
            </a:schemeClr>
          </a:contourClr>
        </a:sp3d>
      </dgm:spPr>
    </dgm:pt>
    <dgm:pt modelId="{933A3C79-C5F2-4358-959A-B4BA657D12B7}" type="pres">
      <dgm:prSet presAssocID="{1C4059FD-965B-41BE-B784-98299293DB18}" presName="BalanceSpacing" presStyleCnt="0"/>
      <dgm:spPr>
        <a:scene3d>
          <a:camera prst="orthographicFront"/>
          <a:lightRig rig="threePt" dir="t"/>
        </a:scene3d>
        <a:sp3d contourW="12700">
          <a:bevelT w="101600" prst="riblet"/>
          <a:contourClr>
            <a:schemeClr val="tx1"/>
          </a:contourClr>
        </a:sp3d>
      </dgm:spPr>
    </dgm:pt>
    <dgm:pt modelId="{5BF1997D-5F57-40E7-B41D-81E4C7D1CFDE}" type="pres">
      <dgm:prSet presAssocID="{1C4059FD-965B-41BE-B784-98299293DB18}" presName="BalanceSpacing1" presStyleCnt="0"/>
      <dgm:spPr>
        <a:scene3d>
          <a:camera prst="orthographicFront"/>
          <a:lightRig rig="threePt" dir="t"/>
        </a:scene3d>
        <a:sp3d contourW="12700">
          <a:bevelT w="101600" prst="riblet"/>
          <a:contourClr>
            <a:schemeClr val="tx1"/>
          </a:contourClr>
        </a:sp3d>
      </dgm:spPr>
    </dgm:pt>
    <dgm:pt modelId="{ACB230FC-AEAE-4EB9-B054-16C30E3BACD9}" type="pres">
      <dgm:prSet presAssocID="{9EAB9B7A-02C6-4B59-BD41-610EDAC16917}" presName="Accent1Text" presStyleLbl="node1" presStyleIdx="1" presStyleCnt="8"/>
      <dgm:spPr/>
    </dgm:pt>
    <dgm:pt modelId="{F40742AC-8F95-42BB-A1EA-2B6D8A172832}" type="pres">
      <dgm:prSet presAssocID="{9EAB9B7A-02C6-4B59-BD41-610EDAC16917}" presName="spaceBetweenRectangles" presStyleCnt="0"/>
      <dgm:spPr>
        <a:scene3d>
          <a:camera prst="orthographicFront"/>
          <a:lightRig rig="threePt" dir="t"/>
        </a:scene3d>
        <a:sp3d contourW="12700">
          <a:bevelT w="101600" prst="riblet"/>
          <a:contourClr>
            <a:schemeClr val="tx1"/>
          </a:contourClr>
        </a:sp3d>
      </dgm:spPr>
    </dgm:pt>
    <dgm:pt modelId="{AC8F1BFA-4AA7-40C8-8815-F37C04F30EA2}" type="pres">
      <dgm:prSet presAssocID="{EBF21213-AA7B-4537-A648-9224BF3A541B}" presName="composite" presStyleCnt="0"/>
      <dgm:spPr>
        <a:scene3d>
          <a:camera prst="orthographicFront"/>
          <a:lightRig rig="threePt" dir="t"/>
        </a:scene3d>
        <a:sp3d contourW="12700">
          <a:bevelT w="101600" prst="riblet"/>
          <a:contourClr>
            <a:schemeClr val="tx1"/>
          </a:contourClr>
        </a:sp3d>
      </dgm:spPr>
    </dgm:pt>
    <dgm:pt modelId="{B1486B95-2BE8-439A-8013-2CD9A7FC23C4}" type="pres">
      <dgm:prSet presAssocID="{EBF21213-AA7B-4537-A648-9224BF3A541B}" presName="Parent1" presStyleLbl="node1" presStyleIdx="2" presStyleCnt="8">
        <dgm:presLayoutVars>
          <dgm:chMax val="1"/>
          <dgm:chPref val="1"/>
          <dgm:bulletEnabled val="1"/>
        </dgm:presLayoutVars>
      </dgm:prSet>
      <dgm:spPr/>
    </dgm:pt>
    <dgm:pt modelId="{AE8A4C8D-682B-435E-8B78-A3E6279BC120}" type="pres">
      <dgm:prSet presAssocID="{EBF21213-AA7B-4537-A648-9224BF3A541B}" presName="Childtext1" presStyleLbl="revTx" presStyleIdx="1" presStyleCnt="4">
        <dgm:presLayoutVars>
          <dgm:chMax val="0"/>
          <dgm:chPref val="0"/>
          <dgm:bulletEnabled val="1"/>
        </dgm:presLayoutVars>
      </dgm:prSet>
      <dgm:spPr>
        <a:scene3d>
          <a:camera prst="orthographicFront"/>
          <a:lightRig rig="threePt" dir="t"/>
        </a:scene3d>
        <a:sp3d contourW="12700">
          <a:bevelT w="101600" prst="riblet"/>
          <a:contourClr>
            <a:schemeClr val="accent5">
              <a:lumMod val="50000"/>
            </a:schemeClr>
          </a:contourClr>
        </a:sp3d>
      </dgm:spPr>
    </dgm:pt>
    <dgm:pt modelId="{6DA9BF73-30BD-438A-A5E6-9AB26F2834E0}" type="pres">
      <dgm:prSet presAssocID="{EBF21213-AA7B-4537-A648-9224BF3A541B}" presName="BalanceSpacing" presStyleCnt="0"/>
      <dgm:spPr>
        <a:scene3d>
          <a:camera prst="orthographicFront"/>
          <a:lightRig rig="threePt" dir="t"/>
        </a:scene3d>
        <a:sp3d contourW="12700">
          <a:bevelT w="101600" prst="riblet"/>
          <a:contourClr>
            <a:schemeClr val="tx1"/>
          </a:contourClr>
        </a:sp3d>
      </dgm:spPr>
    </dgm:pt>
    <dgm:pt modelId="{EF5329FC-8039-4D56-87CC-18FB4DAC6B05}" type="pres">
      <dgm:prSet presAssocID="{EBF21213-AA7B-4537-A648-9224BF3A541B}" presName="BalanceSpacing1" presStyleCnt="0"/>
      <dgm:spPr>
        <a:scene3d>
          <a:camera prst="orthographicFront"/>
          <a:lightRig rig="threePt" dir="t"/>
        </a:scene3d>
        <a:sp3d contourW="12700">
          <a:bevelT w="101600" prst="riblet"/>
          <a:contourClr>
            <a:schemeClr val="tx1"/>
          </a:contourClr>
        </a:sp3d>
      </dgm:spPr>
    </dgm:pt>
    <dgm:pt modelId="{7A3CA336-21FF-4D8B-B2ED-376A44B9A59F}" type="pres">
      <dgm:prSet presAssocID="{3C67F3E0-9BB3-40FD-B808-3EC4ACEA7D1C}" presName="Accent1Text" presStyleLbl="node1" presStyleIdx="3" presStyleCnt="8"/>
      <dgm:spPr/>
    </dgm:pt>
    <dgm:pt modelId="{0D019413-E2B0-4A66-A9C9-64AC36AD65C0}" type="pres">
      <dgm:prSet presAssocID="{3C67F3E0-9BB3-40FD-B808-3EC4ACEA7D1C}" presName="spaceBetweenRectangles" presStyleCnt="0"/>
      <dgm:spPr>
        <a:scene3d>
          <a:camera prst="orthographicFront"/>
          <a:lightRig rig="threePt" dir="t"/>
        </a:scene3d>
        <a:sp3d contourW="12700">
          <a:bevelT w="101600" prst="riblet"/>
          <a:contourClr>
            <a:schemeClr val="tx1"/>
          </a:contourClr>
        </a:sp3d>
      </dgm:spPr>
    </dgm:pt>
    <dgm:pt modelId="{D11A5566-C523-4D29-8D03-15E1191D3188}" type="pres">
      <dgm:prSet presAssocID="{E7225713-94D3-4747-9056-E1766A9D4D29}" presName="composite" presStyleCnt="0"/>
      <dgm:spPr>
        <a:scene3d>
          <a:camera prst="orthographicFront"/>
          <a:lightRig rig="threePt" dir="t"/>
        </a:scene3d>
        <a:sp3d contourW="12700">
          <a:bevelT w="101600" prst="riblet"/>
          <a:contourClr>
            <a:schemeClr val="tx1"/>
          </a:contourClr>
        </a:sp3d>
      </dgm:spPr>
    </dgm:pt>
    <dgm:pt modelId="{CF16A604-A191-4124-A7D3-D5F94F92061B}" type="pres">
      <dgm:prSet presAssocID="{E7225713-94D3-4747-9056-E1766A9D4D29}" presName="Parent1" presStyleLbl="node1" presStyleIdx="4" presStyleCnt="8">
        <dgm:presLayoutVars>
          <dgm:chMax val="1"/>
          <dgm:chPref val="1"/>
          <dgm:bulletEnabled val="1"/>
        </dgm:presLayoutVars>
      </dgm:prSet>
      <dgm:spPr/>
    </dgm:pt>
    <dgm:pt modelId="{6B6426EB-B65A-4BB8-9547-CE9D708C26CE}" type="pres">
      <dgm:prSet presAssocID="{E7225713-94D3-4747-9056-E1766A9D4D29}" presName="Childtext1" presStyleLbl="revTx" presStyleIdx="2" presStyleCnt="4">
        <dgm:presLayoutVars>
          <dgm:chMax val="0"/>
          <dgm:chPref val="0"/>
          <dgm:bulletEnabled val="1"/>
        </dgm:presLayoutVars>
      </dgm:prSet>
      <dgm:spPr>
        <a:scene3d>
          <a:camera prst="orthographicFront"/>
          <a:lightRig rig="threePt" dir="t"/>
        </a:scene3d>
        <a:sp3d contourW="12700">
          <a:bevelT w="101600" prst="riblet"/>
          <a:contourClr>
            <a:schemeClr val="accent5">
              <a:lumMod val="50000"/>
            </a:schemeClr>
          </a:contourClr>
        </a:sp3d>
      </dgm:spPr>
    </dgm:pt>
    <dgm:pt modelId="{3A875046-5D4F-419E-8409-4D78243B4E4A}" type="pres">
      <dgm:prSet presAssocID="{E7225713-94D3-4747-9056-E1766A9D4D29}" presName="BalanceSpacing" presStyleCnt="0"/>
      <dgm:spPr>
        <a:scene3d>
          <a:camera prst="orthographicFront"/>
          <a:lightRig rig="threePt" dir="t"/>
        </a:scene3d>
        <a:sp3d contourW="12700">
          <a:bevelT w="101600" prst="riblet"/>
          <a:contourClr>
            <a:schemeClr val="tx1"/>
          </a:contourClr>
        </a:sp3d>
      </dgm:spPr>
    </dgm:pt>
    <dgm:pt modelId="{A8CA5207-ECFB-4709-9D11-445537ABA8AA}" type="pres">
      <dgm:prSet presAssocID="{E7225713-94D3-4747-9056-E1766A9D4D29}" presName="BalanceSpacing1" presStyleCnt="0"/>
      <dgm:spPr>
        <a:scene3d>
          <a:camera prst="orthographicFront"/>
          <a:lightRig rig="threePt" dir="t"/>
        </a:scene3d>
        <a:sp3d contourW="12700">
          <a:bevelT w="101600" prst="riblet"/>
          <a:contourClr>
            <a:schemeClr val="tx1"/>
          </a:contourClr>
        </a:sp3d>
      </dgm:spPr>
    </dgm:pt>
    <dgm:pt modelId="{0215D31E-4231-4822-94BF-82ADB6F80E96}" type="pres">
      <dgm:prSet presAssocID="{38AB676C-AF51-44E3-9935-2780518B1EAF}" presName="Accent1Text" presStyleLbl="node1" presStyleIdx="5" presStyleCnt="8"/>
      <dgm:spPr/>
    </dgm:pt>
    <dgm:pt modelId="{8BDD8E67-41A8-4FED-AF75-4999FF08B51B}" type="pres">
      <dgm:prSet presAssocID="{38AB676C-AF51-44E3-9935-2780518B1EAF}" presName="spaceBetweenRectangles" presStyleCnt="0"/>
      <dgm:spPr>
        <a:scene3d>
          <a:camera prst="orthographicFront"/>
          <a:lightRig rig="threePt" dir="t"/>
        </a:scene3d>
        <a:sp3d contourW="12700">
          <a:bevelT w="101600" prst="riblet"/>
          <a:contourClr>
            <a:schemeClr val="tx1"/>
          </a:contourClr>
        </a:sp3d>
      </dgm:spPr>
    </dgm:pt>
    <dgm:pt modelId="{ABAC39FE-8D65-42E0-8507-B90C9450DA83}" type="pres">
      <dgm:prSet presAssocID="{AF936482-28E5-4DB7-BD75-994C31557074}" presName="composite" presStyleCnt="0"/>
      <dgm:spPr>
        <a:scene3d>
          <a:camera prst="orthographicFront"/>
          <a:lightRig rig="threePt" dir="t"/>
        </a:scene3d>
        <a:sp3d contourW="12700">
          <a:bevelT w="101600" prst="riblet"/>
          <a:contourClr>
            <a:schemeClr val="tx1"/>
          </a:contourClr>
        </a:sp3d>
      </dgm:spPr>
    </dgm:pt>
    <dgm:pt modelId="{99EBDC23-696E-4DA2-AB8A-30666C6F9B91}" type="pres">
      <dgm:prSet presAssocID="{AF936482-28E5-4DB7-BD75-994C31557074}" presName="Parent1" presStyleLbl="node1" presStyleIdx="6" presStyleCnt="8">
        <dgm:presLayoutVars>
          <dgm:chMax val="1"/>
          <dgm:chPref val="1"/>
          <dgm:bulletEnabled val="1"/>
        </dgm:presLayoutVars>
      </dgm:prSet>
      <dgm:spPr/>
    </dgm:pt>
    <dgm:pt modelId="{65DDC509-7758-4E41-AAF2-E34569C229FE}" type="pres">
      <dgm:prSet presAssocID="{AF936482-28E5-4DB7-BD75-994C31557074}" presName="Childtext1" presStyleLbl="revTx" presStyleIdx="3" presStyleCnt="4">
        <dgm:presLayoutVars>
          <dgm:chMax val="0"/>
          <dgm:chPref val="0"/>
          <dgm:bulletEnabled val="1"/>
        </dgm:presLayoutVars>
      </dgm:prSet>
      <dgm:spPr>
        <a:scene3d>
          <a:camera prst="orthographicFront"/>
          <a:lightRig rig="threePt" dir="t"/>
        </a:scene3d>
        <a:sp3d contourW="12700">
          <a:bevelT w="101600" prst="riblet"/>
          <a:contourClr>
            <a:schemeClr val="accent5">
              <a:lumMod val="50000"/>
            </a:schemeClr>
          </a:contourClr>
        </a:sp3d>
      </dgm:spPr>
    </dgm:pt>
    <dgm:pt modelId="{2F30A670-8EF7-4AC7-A50A-C72FD99671A4}" type="pres">
      <dgm:prSet presAssocID="{AF936482-28E5-4DB7-BD75-994C31557074}" presName="BalanceSpacing" presStyleCnt="0"/>
      <dgm:spPr>
        <a:scene3d>
          <a:camera prst="orthographicFront"/>
          <a:lightRig rig="threePt" dir="t"/>
        </a:scene3d>
        <a:sp3d contourW="12700">
          <a:bevelT w="101600" prst="riblet"/>
          <a:contourClr>
            <a:schemeClr val="tx1"/>
          </a:contourClr>
        </a:sp3d>
      </dgm:spPr>
    </dgm:pt>
    <dgm:pt modelId="{43DC5CDB-7B35-4572-9911-5FBF1240C869}" type="pres">
      <dgm:prSet presAssocID="{AF936482-28E5-4DB7-BD75-994C31557074}" presName="BalanceSpacing1" presStyleCnt="0"/>
      <dgm:spPr>
        <a:scene3d>
          <a:camera prst="orthographicFront"/>
          <a:lightRig rig="threePt" dir="t"/>
        </a:scene3d>
        <a:sp3d contourW="12700">
          <a:bevelT w="101600" prst="riblet"/>
          <a:contourClr>
            <a:schemeClr val="tx1"/>
          </a:contourClr>
        </a:sp3d>
      </dgm:spPr>
    </dgm:pt>
    <dgm:pt modelId="{8B9A2EB5-5706-44B2-8632-36EED39CFB25}" type="pres">
      <dgm:prSet presAssocID="{270AC8A8-DE09-4AAE-ABFC-31427711C55D}" presName="Accent1Text" presStyleLbl="node1" presStyleIdx="7" presStyleCnt="8"/>
      <dgm:spPr/>
    </dgm:pt>
  </dgm:ptLst>
  <dgm:cxnLst>
    <dgm:cxn modelId="{A0E3F22A-D2FA-4EEF-A43B-4D718903FC69}" srcId="{3D16E9C2-5554-459E-928C-A8C83C892708}" destId="{AF936482-28E5-4DB7-BD75-994C31557074}" srcOrd="3" destOrd="0" parTransId="{D6A7D261-8985-489C-916C-7B5D791B8398}" sibTransId="{270AC8A8-DE09-4AAE-ABFC-31427711C55D}"/>
    <dgm:cxn modelId="{E519C43C-D444-4F98-AB26-AA268A85787A}" srcId="{3D16E9C2-5554-459E-928C-A8C83C892708}" destId="{E7225713-94D3-4747-9056-E1766A9D4D29}" srcOrd="2" destOrd="0" parTransId="{9F3986DF-C338-4805-B0A3-A7CF493742AB}" sibTransId="{38AB676C-AF51-44E3-9935-2780518B1EAF}"/>
    <dgm:cxn modelId="{C2C69E49-E56A-4232-840D-250B44ED7179}" type="presOf" srcId="{3D16E9C2-5554-459E-928C-A8C83C892708}" destId="{DDDD925E-0C37-44DF-8BF5-D1E5E9537CB4}" srcOrd="0" destOrd="0" presId="urn:microsoft.com/office/officeart/2008/layout/AlternatingHexagons"/>
    <dgm:cxn modelId="{153F544C-EF07-43C0-BDAC-54BD366D81F5}" type="presOf" srcId="{EBF21213-AA7B-4537-A648-9224BF3A541B}" destId="{B1486B95-2BE8-439A-8013-2CD9A7FC23C4}" srcOrd="0" destOrd="0" presId="urn:microsoft.com/office/officeart/2008/layout/AlternatingHexagons"/>
    <dgm:cxn modelId="{4743FF6C-E43A-43A6-8D90-CFCC1B941596}" srcId="{3D16E9C2-5554-459E-928C-A8C83C892708}" destId="{1C4059FD-965B-41BE-B784-98299293DB18}" srcOrd="0" destOrd="0" parTransId="{A91B2AE6-3F98-417B-8ED8-4260FC96EFF4}" sibTransId="{9EAB9B7A-02C6-4B59-BD41-610EDAC16917}"/>
    <dgm:cxn modelId="{B3841550-B757-4599-9107-71AB63A970BB}" type="presOf" srcId="{E7225713-94D3-4747-9056-E1766A9D4D29}" destId="{CF16A604-A191-4124-A7D3-D5F94F92061B}" srcOrd="0" destOrd="0" presId="urn:microsoft.com/office/officeart/2008/layout/AlternatingHexagons"/>
    <dgm:cxn modelId="{3CFBB152-4EE5-4BE0-96A2-E5D098C6E1D4}" type="presOf" srcId="{1C4059FD-965B-41BE-B784-98299293DB18}" destId="{C16A5C32-C394-47F4-937C-0DD26F339E65}" srcOrd="0" destOrd="0" presId="urn:microsoft.com/office/officeart/2008/layout/AlternatingHexagons"/>
    <dgm:cxn modelId="{2409277A-CE25-4C5D-9EEC-FA5489EA701F}" type="presOf" srcId="{270AC8A8-DE09-4AAE-ABFC-31427711C55D}" destId="{8B9A2EB5-5706-44B2-8632-36EED39CFB25}" srcOrd="0" destOrd="0" presId="urn:microsoft.com/office/officeart/2008/layout/AlternatingHexagons"/>
    <dgm:cxn modelId="{0BA95C93-CC6D-47D3-BF11-DE1709973800}" srcId="{3D16E9C2-5554-459E-928C-A8C83C892708}" destId="{EBF21213-AA7B-4537-A648-9224BF3A541B}" srcOrd="1" destOrd="0" parTransId="{2981EFEF-2715-4494-BD5A-24F974458147}" sibTransId="{3C67F3E0-9BB3-40FD-B808-3EC4ACEA7D1C}"/>
    <dgm:cxn modelId="{CA917FCD-0F7A-48B1-819C-073CE711EA62}" type="presOf" srcId="{AF936482-28E5-4DB7-BD75-994C31557074}" destId="{99EBDC23-696E-4DA2-AB8A-30666C6F9B91}" srcOrd="0" destOrd="0" presId="urn:microsoft.com/office/officeart/2008/layout/AlternatingHexagons"/>
    <dgm:cxn modelId="{99B217CE-A264-472E-B21F-29FFFCCD9A80}" type="presOf" srcId="{3C67F3E0-9BB3-40FD-B808-3EC4ACEA7D1C}" destId="{7A3CA336-21FF-4D8B-B2ED-376A44B9A59F}" srcOrd="0" destOrd="0" presId="urn:microsoft.com/office/officeart/2008/layout/AlternatingHexagons"/>
    <dgm:cxn modelId="{2BCD7AD4-0F8F-41FE-8938-F1A3712DA98C}" type="presOf" srcId="{38AB676C-AF51-44E3-9935-2780518B1EAF}" destId="{0215D31E-4231-4822-94BF-82ADB6F80E96}" srcOrd="0" destOrd="0" presId="urn:microsoft.com/office/officeart/2008/layout/AlternatingHexagons"/>
    <dgm:cxn modelId="{2A9354DA-FB12-44C9-82DA-711C09C62D4B}" type="presOf" srcId="{9EAB9B7A-02C6-4B59-BD41-610EDAC16917}" destId="{ACB230FC-AEAE-4EB9-B054-16C30E3BACD9}" srcOrd="0" destOrd="0" presId="urn:microsoft.com/office/officeart/2008/layout/AlternatingHexagons"/>
    <dgm:cxn modelId="{E83D168A-5651-4457-B84A-4DFA242F376D}" type="presParOf" srcId="{DDDD925E-0C37-44DF-8BF5-D1E5E9537CB4}" destId="{88FA41FE-2B75-4CF7-9F68-820373337F1E}" srcOrd="0" destOrd="0" presId="urn:microsoft.com/office/officeart/2008/layout/AlternatingHexagons"/>
    <dgm:cxn modelId="{B4DB1530-D725-4896-854A-EB4043E3FE0E}" type="presParOf" srcId="{88FA41FE-2B75-4CF7-9F68-820373337F1E}" destId="{C16A5C32-C394-47F4-937C-0DD26F339E65}" srcOrd="0" destOrd="0" presId="urn:microsoft.com/office/officeart/2008/layout/AlternatingHexagons"/>
    <dgm:cxn modelId="{679B9346-4CAF-4956-8801-72EC6727CC2B}" type="presParOf" srcId="{88FA41FE-2B75-4CF7-9F68-820373337F1E}" destId="{C6383D1F-F5AF-4306-8639-7C2DE6C6CB6B}" srcOrd="1" destOrd="0" presId="urn:microsoft.com/office/officeart/2008/layout/AlternatingHexagons"/>
    <dgm:cxn modelId="{E702ED88-4CB3-4FB2-AFF3-714D82158FF1}" type="presParOf" srcId="{88FA41FE-2B75-4CF7-9F68-820373337F1E}" destId="{933A3C79-C5F2-4358-959A-B4BA657D12B7}" srcOrd="2" destOrd="0" presId="urn:microsoft.com/office/officeart/2008/layout/AlternatingHexagons"/>
    <dgm:cxn modelId="{2C2F379E-64B4-4760-8C1B-482A657D8688}" type="presParOf" srcId="{88FA41FE-2B75-4CF7-9F68-820373337F1E}" destId="{5BF1997D-5F57-40E7-B41D-81E4C7D1CFDE}" srcOrd="3" destOrd="0" presId="urn:microsoft.com/office/officeart/2008/layout/AlternatingHexagons"/>
    <dgm:cxn modelId="{EA197E14-EDE4-4620-9404-EC9ABBD9144A}" type="presParOf" srcId="{88FA41FE-2B75-4CF7-9F68-820373337F1E}" destId="{ACB230FC-AEAE-4EB9-B054-16C30E3BACD9}" srcOrd="4" destOrd="0" presId="urn:microsoft.com/office/officeart/2008/layout/AlternatingHexagons"/>
    <dgm:cxn modelId="{23FE6086-29DA-47EF-B1EC-78ECF1FA5F0F}" type="presParOf" srcId="{DDDD925E-0C37-44DF-8BF5-D1E5E9537CB4}" destId="{F40742AC-8F95-42BB-A1EA-2B6D8A172832}" srcOrd="1" destOrd="0" presId="urn:microsoft.com/office/officeart/2008/layout/AlternatingHexagons"/>
    <dgm:cxn modelId="{8CE66BD0-CDB1-45A7-BA2E-02A610F76C70}" type="presParOf" srcId="{DDDD925E-0C37-44DF-8BF5-D1E5E9537CB4}" destId="{AC8F1BFA-4AA7-40C8-8815-F37C04F30EA2}" srcOrd="2" destOrd="0" presId="urn:microsoft.com/office/officeart/2008/layout/AlternatingHexagons"/>
    <dgm:cxn modelId="{B3707369-6BA4-4D0B-82B9-670BABDEDEEC}" type="presParOf" srcId="{AC8F1BFA-4AA7-40C8-8815-F37C04F30EA2}" destId="{B1486B95-2BE8-439A-8013-2CD9A7FC23C4}" srcOrd="0" destOrd="0" presId="urn:microsoft.com/office/officeart/2008/layout/AlternatingHexagons"/>
    <dgm:cxn modelId="{2775E33D-C209-4B92-9B3E-E714A9A9A1F4}" type="presParOf" srcId="{AC8F1BFA-4AA7-40C8-8815-F37C04F30EA2}" destId="{AE8A4C8D-682B-435E-8B78-A3E6279BC120}" srcOrd="1" destOrd="0" presId="urn:microsoft.com/office/officeart/2008/layout/AlternatingHexagons"/>
    <dgm:cxn modelId="{A715734C-E7F6-43F4-874A-5B6EB66CBD38}" type="presParOf" srcId="{AC8F1BFA-4AA7-40C8-8815-F37C04F30EA2}" destId="{6DA9BF73-30BD-438A-A5E6-9AB26F2834E0}" srcOrd="2" destOrd="0" presId="urn:microsoft.com/office/officeart/2008/layout/AlternatingHexagons"/>
    <dgm:cxn modelId="{9F422DB6-7A51-449E-A51B-5DF40C2E6137}" type="presParOf" srcId="{AC8F1BFA-4AA7-40C8-8815-F37C04F30EA2}" destId="{EF5329FC-8039-4D56-87CC-18FB4DAC6B05}" srcOrd="3" destOrd="0" presId="urn:microsoft.com/office/officeart/2008/layout/AlternatingHexagons"/>
    <dgm:cxn modelId="{A09D041D-2E65-450B-8B0A-992777634B31}" type="presParOf" srcId="{AC8F1BFA-4AA7-40C8-8815-F37C04F30EA2}" destId="{7A3CA336-21FF-4D8B-B2ED-376A44B9A59F}" srcOrd="4" destOrd="0" presId="urn:microsoft.com/office/officeart/2008/layout/AlternatingHexagons"/>
    <dgm:cxn modelId="{5CB56914-F862-4624-854E-573481260A70}" type="presParOf" srcId="{DDDD925E-0C37-44DF-8BF5-D1E5E9537CB4}" destId="{0D019413-E2B0-4A66-A9C9-64AC36AD65C0}" srcOrd="3" destOrd="0" presId="urn:microsoft.com/office/officeart/2008/layout/AlternatingHexagons"/>
    <dgm:cxn modelId="{C89E9742-4010-4205-8273-D17D0FB01C50}" type="presParOf" srcId="{DDDD925E-0C37-44DF-8BF5-D1E5E9537CB4}" destId="{D11A5566-C523-4D29-8D03-15E1191D3188}" srcOrd="4" destOrd="0" presId="urn:microsoft.com/office/officeart/2008/layout/AlternatingHexagons"/>
    <dgm:cxn modelId="{F97099B4-AC2A-406C-A6A1-BF1FE82ECBB5}" type="presParOf" srcId="{D11A5566-C523-4D29-8D03-15E1191D3188}" destId="{CF16A604-A191-4124-A7D3-D5F94F92061B}" srcOrd="0" destOrd="0" presId="urn:microsoft.com/office/officeart/2008/layout/AlternatingHexagons"/>
    <dgm:cxn modelId="{F5688D5B-8336-4CFE-A6B5-E212443BE939}" type="presParOf" srcId="{D11A5566-C523-4D29-8D03-15E1191D3188}" destId="{6B6426EB-B65A-4BB8-9547-CE9D708C26CE}" srcOrd="1" destOrd="0" presId="urn:microsoft.com/office/officeart/2008/layout/AlternatingHexagons"/>
    <dgm:cxn modelId="{5ECA9A9E-6D28-4C3A-9151-93BB5277A2FB}" type="presParOf" srcId="{D11A5566-C523-4D29-8D03-15E1191D3188}" destId="{3A875046-5D4F-419E-8409-4D78243B4E4A}" srcOrd="2" destOrd="0" presId="urn:microsoft.com/office/officeart/2008/layout/AlternatingHexagons"/>
    <dgm:cxn modelId="{25EF815E-D3E8-4C78-97CD-4C9677F9DD28}" type="presParOf" srcId="{D11A5566-C523-4D29-8D03-15E1191D3188}" destId="{A8CA5207-ECFB-4709-9D11-445537ABA8AA}" srcOrd="3" destOrd="0" presId="urn:microsoft.com/office/officeart/2008/layout/AlternatingHexagons"/>
    <dgm:cxn modelId="{2A24D995-E9FC-4D0F-84FE-B4F6D06BFF9E}" type="presParOf" srcId="{D11A5566-C523-4D29-8D03-15E1191D3188}" destId="{0215D31E-4231-4822-94BF-82ADB6F80E96}" srcOrd="4" destOrd="0" presId="urn:microsoft.com/office/officeart/2008/layout/AlternatingHexagons"/>
    <dgm:cxn modelId="{E636C5DA-E54C-4C7D-BD3F-E52CC1F3C527}" type="presParOf" srcId="{DDDD925E-0C37-44DF-8BF5-D1E5E9537CB4}" destId="{8BDD8E67-41A8-4FED-AF75-4999FF08B51B}" srcOrd="5" destOrd="0" presId="urn:microsoft.com/office/officeart/2008/layout/AlternatingHexagons"/>
    <dgm:cxn modelId="{D7CCD952-382E-4993-9613-D6E8EFBB8D51}" type="presParOf" srcId="{DDDD925E-0C37-44DF-8BF5-D1E5E9537CB4}" destId="{ABAC39FE-8D65-42E0-8507-B90C9450DA83}" srcOrd="6" destOrd="0" presId="urn:microsoft.com/office/officeart/2008/layout/AlternatingHexagons"/>
    <dgm:cxn modelId="{ACFFAF9D-9BEB-47B5-B5A7-BE7BC914F8A1}" type="presParOf" srcId="{ABAC39FE-8D65-42E0-8507-B90C9450DA83}" destId="{99EBDC23-696E-4DA2-AB8A-30666C6F9B91}" srcOrd="0" destOrd="0" presId="urn:microsoft.com/office/officeart/2008/layout/AlternatingHexagons"/>
    <dgm:cxn modelId="{0F547523-6E0E-4C11-901A-30E082D99843}" type="presParOf" srcId="{ABAC39FE-8D65-42E0-8507-B90C9450DA83}" destId="{65DDC509-7758-4E41-AAF2-E34569C229FE}" srcOrd="1" destOrd="0" presId="urn:microsoft.com/office/officeart/2008/layout/AlternatingHexagons"/>
    <dgm:cxn modelId="{6B413AEF-2B76-414C-8707-C5B907C2F50F}" type="presParOf" srcId="{ABAC39FE-8D65-42E0-8507-B90C9450DA83}" destId="{2F30A670-8EF7-4AC7-A50A-C72FD99671A4}" srcOrd="2" destOrd="0" presId="urn:microsoft.com/office/officeart/2008/layout/AlternatingHexagons"/>
    <dgm:cxn modelId="{03F92BA8-CF76-404B-B72F-9D19D557C4D3}" type="presParOf" srcId="{ABAC39FE-8D65-42E0-8507-B90C9450DA83}" destId="{43DC5CDB-7B35-4572-9911-5FBF1240C869}" srcOrd="3" destOrd="0" presId="urn:microsoft.com/office/officeart/2008/layout/AlternatingHexagons"/>
    <dgm:cxn modelId="{AC8CCC71-95E4-40C0-B4F3-87A8664403C8}" type="presParOf" srcId="{ABAC39FE-8D65-42E0-8507-B90C9450DA83}" destId="{8B9A2EB5-5706-44B2-8632-36EED39CFB25}" srcOrd="4" destOrd="0" presId="urn:microsoft.com/office/officeart/2008/layout/AlternatingHexagons"/>
  </dgm:cxnLst>
  <dgm:bg>
    <a:noFill/>
    <a:effectLst>
      <a:glow rad="139700">
        <a:schemeClr val="accent5">
          <a:satMod val="175000"/>
          <a:alpha val="40000"/>
        </a:schemeClr>
      </a:glow>
      <a:outerShdw blurRad="50800" dist="50800" dir="5400000" algn="ctr" rotWithShape="0">
        <a:schemeClr val="tx1"/>
      </a:outerShdw>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5AD0DC-602D-437E-A726-0C10C8E460F3}"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419A9076-E24D-4FCF-B458-36B749611479}">
      <dgm:prSet phldrT="[Text]"/>
      <dgm:spPr/>
      <dgm:t>
        <a:bodyPr/>
        <a:lstStyle/>
        <a:p>
          <a:r>
            <a:rPr lang="en-US" b="1" dirty="0"/>
            <a:t>Traversing in an Array is faster than Linked List.</a:t>
          </a:r>
          <a:endParaRPr lang="en-US" dirty="0"/>
        </a:p>
      </dgm:t>
    </dgm:pt>
    <dgm:pt modelId="{A5212B79-D073-444F-9E24-E7C1BD446FB1}" type="parTrans" cxnId="{F58F1E8C-4668-474E-82A4-3025EBC38F47}">
      <dgm:prSet/>
      <dgm:spPr/>
      <dgm:t>
        <a:bodyPr/>
        <a:lstStyle/>
        <a:p>
          <a:endParaRPr lang="en-US"/>
        </a:p>
      </dgm:t>
    </dgm:pt>
    <dgm:pt modelId="{D6AB84BF-59AB-467F-BF02-B9F74863CEEF}" type="sibTrans" cxnId="{F58F1E8C-4668-474E-82A4-3025EBC38F47}">
      <dgm:prSet/>
      <dgm:spPr/>
      <dgm:t>
        <a:bodyPr/>
        <a:lstStyle/>
        <a:p>
          <a:endParaRPr lang="en-US"/>
        </a:p>
      </dgm:t>
    </dgm:pt>
    <dgm:pt modelId="{01AE09FE-A430-4930-B4D9-4E1358FEC6AE}">
      <dgm:prSet phldrT="[Text]"/>
      <dgm:spPr/>
      <dgm:t>
        <a:bodyPr/>
        <a:lstStyle/>
        <a:p>
          <a:r>
            <a:rPr lang="en-US" b="1" dirty="0"/>
            <a:t>Array is also used for direct memory access.</a:t>
          </a:r>
          <a:endParaRPr lang="en-US" dirty="0"/>
        </a:p>
      </dgm:t>
    </dgm:pt>
    <dgm:pt modelId="{6A0A8644-17F2-4733-8116-1C4D1F4AE4E6}" type="parTrans" cxnId="{00203828-B1C7-4E50-98C3-67862A95B0C6}">
      <dgm:prSet/>
      <dgm:spPr/>
      <dgm:t>
        <a:bodyPr/>
        <a:lstStyle/>
        <a:p>
          <a:endParaRPr lang="en-US"/>
        </a:p>
      </dgm:t>
    </dgm:pt>
    <dgm:pt modelId="{49A01892-2D71-4DB7-B064-9FDF809CC8E1}" type="sibTrans" cxnId="{00203828-B1C7-4E50-98C3-67862A95B0C6}">
      <dgm:prSet/>
      <dgm:spPr/>
      <dgm:t>
        <a:bodyPr/>
        <a:lstStyle/>
        <a:p>
          <a:endParaRPr lang="en-US"/>
        </a:p>
      </dgm:t>
    </dgm:pt>
    <dgm:pt modelId="{B65BA6C1-8A25-49D5-8F6E-73F24BBA08BD}" type="pres">
      <dgm:prSet presAssocID="{755AD0DC-602D-437E-A726-0C10C8E460F3}" presName="compositeShape" presStyleCnt="0">
        <dgm:presLayoutVars>
          <dgm:chMax val="2"/>
          <dgm:dir/>
          <dgm:resizeHandles val="exact"/>
        </dgm:presLayoutVars>
      </dgm:prSet>
      <dgm:spPr/>
    </dgm:pt>
    <dgm:pt modelId="{8016A0E9-5C16-4DC3-A54B-ECC5311D0747}" type="pres">
      <dgm:prSet presAssocID="{755AD0DC-602D-437E-A726-0C10C8E460F3}" presName="ribbon" presStyleLbl="node1" presStyleIdx="0" presStyleCnt="1" custScaleX="116820" custLinFactY="4323" custLinFactNeighborX="-3435" custLinFactNeighborY="100000"/>
      <dgm:spPr>
        <a:solidFill>
          <a:schemeClr val="accent6">
            <a:lumMod val="75000"/>
          </a:schemeClr>
        </a:solidFill>
        <a:ln>
          <a:solidFill>
            <a:schemeClr val="bg1">
              <a:lumMod val="95000"/>
              <a:lumOff val="5000"/>
            </a:schemeClr>
          </a:solidFill>
        </a:ln>
        <a:effectLst>
          <a:glow rad="101600">
            <a:schemeClr val="accent5">
              <a:satMod val="175000"/>
              <a:alpha val="40000"/>
            </a:schemeClr>
          </a:glow>
        </a:effectLst>
      </dgm:spPr>
    </dgm:pt>
    <dgm:pt modelId="{BD8E5425-71CC-4090-B5F7-9C0F7021FDE1}" type="pres">
      <dgm:prSet presAssocID="{755AD0DC-602D-437E-A726-0C10C8E460F3}" presName="leftArrowText" presStyleLbl="node1" presStyleIdx="0" presStyleCnt="1" custScaleX="68106" custScaleY="81942">
        <dgm:presLayoutVars>
          <dgm:chMax val="0"/>
          <dgm:bulletEnabled val="1"/>
        </dgm:presLayoutVars>
      </dgm:prSet>
      <dgm:spPr/>
    </dgm:pt>
    <dgm:pt modelId="{05FBE7B4-2846-414C-B288-631908DC0953}" type="pres">
      <dgm:prSet presAssocID="{755AD0DC-602D-437E-A726-0C10C8E460F3}" presName="rightArrowText" presStyleLbl="node1" presStyleIdx="0" presStyleCnt="1">
        <dgm:presLayoutVars>
          <dgm:chMax val="0"/>
          <dgm:bulletEnabled val="1"/>
        </dgm:presLayoutVars>
      </dgm:prSet>
      <dgm:spPr/>
    </dgm:pt>
  </dgm:ptLst>
  <dgm:cxnLst>
    <dgm:cxn modelId="{00203828-B1C7-4E50-98C3-67862A95B0C6}" srcId="{755AD0DC-602D-437E-A726-0C10C8E460F3}" destId="{01AE09FE-A430-4930-B4D9-4E1358FEC6AE}" srcOrd="1" destOrd="0" parTransId="{6A0A8644-17F2-4733-8116-1C4D1F4AE4E6}" sibTransId="{49A01892-2D71-4DB7-B064-9FDF809CC8E1}"/>
    <dgm:cxn modelId="{F58F1E8C-4668-474E-82A4-3025EBC38F47}" srcId="{755AD0DC-602D-437E-A726-0C10C8E460F3}" destId="{419A9076-E24D-4FCF-B458-36B749611479}" srcOrd="0" destOrd="0" parTransId="{A5212B79-D073-444F-9E24-E7C1BD446FB1}" sibTransId="{D6AB84BF-59AB-467F-BF02-B9F74863CEEF}"/>
    <dgm:cxn modelId="{FC8050CC-71A6-453D-99EA-45BAC06A2B5F}" type="presOf" srcId="{01AE09FE-A430-4930-B4D9-4E1358FEC6AE}" destId="{05FBE7B4-2846-414C-B288-631908DC0953}" srcOrd="0" destOrd="0" presId="urn:microsoft.com/office/officeart/2005/8/layout/arrow6"/>
    <dgm:cxn modelId="{959ECDD6-6560-4442-8FE7-17B2F568CB7B}" type="presOf" srcId="{419A9076-E24D-4FCF-B458-36B749611479}" destId="{BD8E5425-71CC-4090-B5F7-9C0F7021FDE1}" srcOrd="0" destOrd="0" presId="urn:microsoft.com/office/officeart/2005/8/layout/arrow6"/>
    <dgm:cxn modelId="{F806ABE2-F45F-46A6-BACB-2729C251AE5A}" type="presOf" srcId="{755AD0DC-602D-437E-A726-0C10C8E460F3}" destId="{B65BA6C1-8A25-49D5-8F6E-73F24BBA08BD}" srcOrd="0" destOrd="0" presId="urn:microsoft.com/office/officeart/2005/8/layout/arrow6"/>
    <dgm:cxn modelId="{2B37686D-9CE1-4945-A3A8-28011020CD03}" type="presParOf" srcId="{B65BA6C1-8A25-49D5-8F6E-73F24BBA08BD}" destId="{8016A0E9-5C16-4DC3-A54B-ECC5311D0747}" srcOrd="0" destOrd="0" presId="urn:microsoft.com/office/officeart/2005/8/layout/arrow6"/>
    <dgm:cxn modelId="{80D48427-CBA8-4D1C-AA27-ECC016A33F46}" type="presParOf" srcId="{B65BA6C1-8A25-49D5-8F6E-73F24BBA08BD}" destId="{BD8E5425-71CC-4090-B5F7-9C0F7021FDE1}" srcOrd="1" destOrd="0" presId="urn:microsoft.com/office/officeart/2005/8/layout/arrow6"/>
    <dgm:cxn modelId="{05F8ECCB-29F5-47F9-87B3-0067C2699823}" type="presParOf" srcId="{B65BA6C1-8A25-49D5-8F6E-73F24BBA08BD}" destId="{05FBE7B4-2846-414C-B288-631908DC0953}"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AF2DEC-FF5E-4178-9F12-9AA3935762A4}" type="doc">
      <dgm:prSet loTypeId="urn:microsoft.com/office/officeart/2005/8/layout/venn1" loCatId="relationship" qsTypeId="urn:microsoft.com/office/officeart/2005/8/quickstyle/simple1" qsCatId="simple" csTypeId="urn:microsoft.com/office/officeart/2005/8/colors/accent1_2" csCatId="accent1" phldr="1"/>
      <dgm:spPr/>
    </dgm:pt>
    <dgm:pt modelId="{BAF56D2D-A54A-4D83-8A11-F821E8DD19A8}">
      <dgm:prSet phldrT="[Text]"/>
      <dgm:spPr/>
      <dgm:t>
        <a:bodyPr/>
        <a:lstStyle/>
        <a:p>
          <a:r>
            <a:rPr lang="en-US" dirty="0">
              <a:solidFill>
                <a:schemeClr val="bg1">
                  <a:lumMod val="95000"/>
                </a:schemeClr>
              </a:solidFill>
            </a:rPr>
            <a:t>Easy to store large amount of data in a linked list.</a:t>
          </a:r>
        </a:p>
      </dgm:t>
    </dgm:pt>
    <dgm:pt modelId="{0E821FFD-8969-41B9-BB4F-54C0BDEA183B}" type="parTrans" cxnId="{620062EC-BE38-46CF-B54A-53E1A5ADBB3A}">
      <dgm:prSet/>
      <dgm:spPr/>
      <dgm:t>
        <a:bodyPr/>
        <a:lstStyle/>
        <a:p>
          <a:endParaRPr lang="en-US"/>
        </a:p>
      </dgm:t>
    </dgm:pt>
    <dgm:pt modelId="{6D5686B3-E6E6-4A95-8F33-A10ADB5F2BDA}" type="sibTrans" cxnId="{620062EC-BE38-46CF-B54A-53E1A5ADBB3A}">
      <dgm:prSet/>
      <dgm:spPr/>
      <dgm:t>
        <a:bodyPr/>
        <a:lstStyle/>
        <a:p>
          <a:endParaRPr lang="en-US"/>
        </a:p>
      </dgm:t>
    </dgm:pt>
    <dgm:pt modelId="{C350F68E-DA2A-4A03-8FE8-5E84C343AD04}">
      <dgm:prSet phldrT="[Text]" custT="1"/>
      <dgm:spPr/>
      <dgm:t>
        <a:bodyPr/>
        <a:lstStyle/>
        <a:p>
          <a:r>
            <a:rPr lang="en-US" sz="1600" dirty="0">
              <a:solidFill>
                <a:schemeClr val="bg1">
                  <a:lumMod val="95000"/>
                </a:schemeClr>
              </a:solidFill>
            </a:rPr>
            <a:t>No predefined amount of the data set is required, unlike in arrays</a:t>
          </a:r>
        </a:p>
      </dgm:t>
    </dgm:pt>
    <dgm:pt modelId="{9EC0708A-FF8C-4076-ABA0-C3B325D4230C}" type="parTrans" cxnId="{11A33924-0552-447C-A02F-A8AE42BBCF84}">
      <dgm:prSet/>
      <dgm:spPr/>
      <dgm:t>
        <a:bodyPr/>
        <a:lstStyle/>
        <a:p>
          <a:endParaRPr lang="en-US"/>
        </a:p>
      </dgm:t>
    </dgm:pt>
    <dgm:pt modelId="{0E084D14-39E3-46DB-B54C-8D660AD77954}" type="sibTrans" cxnId="{11A33924-0552-447C-A02F-A8AE42BBCF84}">
      <dgm:prSet/>
      <dgm:spPr/>
      <dgm:t>
        <a:bodyPr/>
        <a:lstStyle/>
        <a:p>
          <a:endParaRPr lang="en-US"/>
        </a:p>
      </dgm:t>
    </dgm:pt>
    <dgm:pt modelId="{61E09DEA-4C00-4B9A-8AC5-457A5E5FC342}">
      <dgm:prSet phldrT="[Text]" custT="1"/>
      <dgm:spPr/>
      <dgm:t>
        <a:bodyPr/>
        <a:lstStyle/>
        <a:p>
          <a:r>
            <a:rPr lang="en-US" sz="1600" dirty="0">
              <a:solidFill>
                <a:schemeClr val="bg1">
                  <a:lumMod val="95000"/>
                </a:schemeClr>
              </a:solidFill>
            </a:rPr>
            <a:t>Each node contains data of University, City, Country, and discipline.</a:t>
          </a:r>
        </a:p>
      </dgm:t>
    </dgm:pt>
    <dgm:pt modelId="{0C0D4370-3A49-4A90-9264-251ACE7D384E}" type="parTrans" cxnId="{BC2B5469-2E50-478A-A4DE-7E887657834B}">
      <dgm:prSet/>
      <dgm:spPr/>
      <dgm:t>
        <a:bodyPr/>
        <a:lstStyle/>
        <a:p>
          <a:endParaRPr lang="en-US"/>
        </a:p>
      </dgm:t>
    </dgm:pt>
    <dgm:pt modelId="{6A1CA6C9-932A-4E22-A0B5-6F5D59AA01B0}" type="sibTrans" cxnId="{BC2B5469-2E50-478A-A4DE-7E887657834B}">
      <dgm:prSet/>
      <dgm:spPr/>
      <dgm:t>
        <a:bodyPr/>
        <a:lstStyle/>
        <a:p>
          <a:endParaRPr lang="en-US"/>
        </a:p>
      </dgm:t>
    </dgm:pt>
    <dgm:pt modelId="{2C9AF96D-14D7-4CA5-B536-E919344140AA}" type="pres">
      <dgm:prSet presAssocID="{9BAF2DEC-FF5E-4178-9F12-9AA3935762A4}" presName="compositeShape" presStyleCnt="0">
        <dgm:presLayoutVars>
          <dgm:chMax val="7"/>
          <dgm:dir/>
          <dgm:resizeHandles val="exact"/>
        </dgm:presLayoutVars>
      </dgm:prSet>
      <dgm:spPr/>
    </dgm:pt>
    <dgm:pt modelId="{060CE5B8-3FDA-4DA3-9A4F-1981ACD24CEE}" type="pres">
      <dgm:prSet presAssocID="{BAF56D2D-A54A-4D83-8A11-F821E8DD19A8}" presName="circ1" presStyleLbl="vennNode1" presStyleIdx="0" presStyleCnt="3"/>
      <dgm:spPr/>
    </dgm:pt>
    <dgm:pt modelId="{1FA04059-611D-40B6-96A5-81E6F02C9734}" type="pres">
      <dgm:prSet presAssocID="{BAF56D2D-A54A-4D83-8A11-F821E8DD19A8}" presName="circ1Tx" presStyleLbl="revTx" presStyleIdx="0" presStyleCnt="0">
        <dgm:presLayoutVars>
          <dgm:chMax val="0"/>
          <dgm:chPref val="0"/>
          <dgm:bulletEnabled val="1"/>
        </dgm:presLayoutVars>
      </dgm:prSet>
      <dgm:spPr/>
    </dgm:pt>
    <dgm:pt modelId="{FC22E884-3EB6-4C6D-B454-34CAFDC431C5}" type="pres">
      <dgm:prSet presAssocID="{C350F68E-DA2A-4A03-8FE8-5E84C343AD04}" presName="circ2" presStyleLbl="vennNode1" presStyleIdx="1" presStyleCnt="3"/>
      <dgm:spPr/>
    </dgm:pt>
    <dgm:pt modelId="{24B46EE4-AEC4-4698-8295-0F9474DB6AAE}" type="pres">
      <dgm:prSet presAssocID="{C350F68E-DA2A-4A03-8FE8-5E84C343AD04}" presName="circ2Tx" presStyleLbl="revTx" presStyleIdx="0" presStyleCnt="0">
        <dgm:presLayoutVars>
          <dgm:chMax val="0"/>
          <dgm:chPref val="0"/>
          <dgm:bulletEnabled val="1"/>
        </dgm:presLayoutVars>
      </dgm:prSet>
      <dgm:spPr/>
    </dgm:pt>
    <dgm:pt modelId="{9DE9E6E6-03AE-4057-B643-A32E034051A3}" type="pres">
      <dgm:prSet presAssocID="{61E09DEA-4C00-4B9A-8AC5-457A5E5FC342}" presName="circ3" presStyleLbl="vennNode1" presStyleIdx="2" presStyleCnt="3"/>
      <dgm:spPr/>
    </dgm:pt>
    <dgm:pt modelId="{77A33283-6AD2-4103-8D27-2140B3069C10}" type="pres">
      <dgm:prSet presAssocID="{61E09DEA-4C00-4B9A-8AC5-457A5E5FC342}" presName="circ3Tx" presStyleLbl="revTx" presStyleIdx="0" presStyleCnt="0">
        <dgm:presLayoutVars>
          <dgm:chMax val="0"/>
          <dgm:chPref val="0"/>
          <dgm:bulletEnabled val="1"/>
        </dgm:presLayoutVars>
      </dgm:prSet>
      <dgm:spPr/>
    </dgm:pt>
  </dgm:ptLst>
  <dgm:cxnLst>
    <dgm:cxn modelId="{424E3B12-EDD8-4D88-9BA4-7918C9683DA3}" type="presOf" srcId="{C350F68E-DA2A-4A03-8FE8-5E84C343AD04}" destId="{24B46EE4-AEC4-4698-8295-0F9474DB6AAE}" srcOrd="1" destOrd="0" presId="urn:microsoft.com/office/officeart/2005/8/layout/venn1"/>
    <dgm:cxn modelId="{46D54318-2CF4-484E-9039-D9A1DF8B2FD5}" type="presOf" srcId="{C350F68E-DA2A-4A03-8FE8-5E84C343AD04}" destId="{FC22E884-3EB6-4C6D-B454-34CAFDC431C5}" srcOrd="0" destOrd="0" presId="urn:microsoft.com/office/officeart/2005/8/layout/venn1"/>
    <dgm:cxn modelId="{11A33924-0552-447C-A02F-A8AE42BBCF84}" srcId="{9BAF2DEC-FF5E-4178-9F12-9AA3935762A4}" destId="{C350F68E-DA2A-4A03-8FE8-5E84C343AD04}" srcOrd="1" destOrd="0" parTransId="{9EC0708A-FF8C-4076-ABA0-C3B325D4230C}" sibTransId="{0E084D14-39E3-46DB-B54C-8D660AD77954}"/>
    <dgm:cxn modelId="{A5E51F41-9FD1-4C0C-A8CD-09C131CF340B}" type="presOf" srcId="{BAF56D2D-A54A-4D83-8A11-F821E8DD19A8}" destId="{060CE5B8-3FDA-4DA3-9A4F-1981ACD24CEE}" srcOrd="0" destOrd="0" presId="urn:microsoft.com/office/officeart/2005/8/layout/venn1"/>
    <dgm:cxn modelId="{BC2B5469-2E50-478A-A4DE-7E887657834B}" srcId="{9BAF2DEC-FF5E-4178-9F12-9AA3935762A4}" destId="{61E09DEA-4C00-4B9A-8AC5-457A5E5FC342}" srcOrd="2" destOrd="0" parTransId="{0C0D4370-3A49-4A90-9264-251ACE7D384E}" sibTransId="{6A1CA6C9-932A-4E22-A0B5-6F5D59AA01B0}"/>
    <dgm:cxn modelId="{0CF4DD97-EC30-476B-A0A4-8BC9D2307F51}" type="presOf" srcId="{9BAF2DEC-FF5E-4178-9F12-9AA3935762A4}" destId="{2C9AF96D-14D7-4CA5-B536-E919344140AA}" srcOrd="0" destOrd="0" presId="urn:microsoft.com/office/officeart/2005/8/layout/venn1"/>
    <dgm:cxn modelId="{25A9A5A0-7E9B-466F-A8BA-22B6A0B8E8A2}" type="presOf" srcId="{61E09DEA-4C00-4B9A-8AC5-457A5E5FC342}" destId="{9DE9E6E6-03AE-4057-B643-A32E034051A3}" srcOrd="0" destOrd="0" presId="urn:microsoft.com/office/officeart/2005/8/layout/venn1"/>
    <dgm:cxn modelId="{658983A2-5923-4CF9-BCB2-B1CB05271D23}" type="presOf" srcId="{61E09DEA-4C00-4B9A-8AC5-457A5E5FC342}" destId="{77A33283-6AD2-4103-8D27-2140B3069C10}" srcOrd="1" destOrd="0" presId="urn:microsoft.com/office/officeart/2005/8/layout/venn1"/>
    <dgm:cxn modelId="{620062EC-BE38-46CF-B54A-53E1A5ADBB3A}" srcId="{9BAF2DEC-FF5E-4178-9F12-9AA3935762A4}" destId="{BAF56D2D-A54A-4D83-8A11-F821E8DD19A8}" srcOrd="0" destOrd="0" parTransId="{0E821FFD-8969-41B9-BB4F-54C0BDEA183B}" sibTransId="{6D5686B3-E6E6-4A95-8F33-A10ADB5F2BDA}"/>
    <dgm:cxn modelId="{CF67FBFB-6D7A-4EFB-B3D4-9C57CDBCF523}" type="presOf" srcId="{BAF56D2D-A54A-4D83-8A11-F821E8DD19A8}" destId="{1FA04059-611D-40B6-96A5-81E6F02C9734}" srcOrd="1" destOrd="0" presId="urn:microsoft.com/office/officeart/2005/8/layout/venn1"/>
    <dgm:cxn modelId="{7EEFDB65-445B-48EA-8B81-9F51A195DFD0}" type="presParOf" srcId="{2C9AF96D-14D7-4CA5-B536-E919344140AA}" destId="{060CE5B8-3FDA-4DA3-9A4F-1981ACD24CEE}" srcOrd="0" destOrd="0" presId="urn:microsoft.com/office/officeart/2005/8/layout/venn1"/>
    <dgm:cxn modelId="{DE436883-E487-458A-82EA-B2E0BDBBEAEB}" type="presParOf" srcId="{2C9AF96D-14D7-4CA5-B536-E919344140AA}" destId="{1FA04059-611D-40B6-96A5-81E6F02C9734}" srcOrd="1" destOrd="0" presId="urn:microsoft.com/office/officeart/2005/8/layout/venn1"/>
    <dgm:cxn modelId="{C43FA803-1399-43ED-AAE7-3148AD40F0B6}" type="presParOf" srcId="{2C9AF96D-14D7-4CA5-B536-E919344140AA}" destId="{FC22E884-3EB6-4C6D-B454-34CAFDC431C5}" srcOrd="2" destOrd="0" presId="urn:microsoft.com/office/officeart/2005/8/layout/venn1"/>
    <dgm:cxn modelId="{87EE88D3-2AD1-43B7-BD80-7FEC12C284C0}" type="presParOf" srcId="{2C9AF96D-14D7-4CA5-B536-E919344140AA}" destId="{24B46EE4-AEC4-4698-8295-0F9474DB6AAE}" srcOrd="3" destOrd="0" presId="urn:microsoft.com/office/officeart/2005/8/layout/venn1"/>
    <dgm:cxn modelId="{FE174F83-E5B6-49C4-B83F-12ECA6FC2299}" type="presParOf" srcId="{2C9AF96D-14D7-4CA5-B536-E919344140AA}" destId="{9DE9E6E6-03AE-4057-B643-A32E034051A3}" srcOrd="4" destOrd="0" presId="urn:microsoft.com/office/officeart/2005/8/layout/venn1"/>
    <dgm:cxn modelId="{DC63B094-A5E9-4C63-8FE6-F003402353F4}" type="presParOf" srcId="{2C9AF96D-14D7-4CA5-B536-E919344140AA}" destId="{77A33283-6AD2-4103-8D27-2140B3069C10}"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98DF3D-F4A4-4445-8479-E7C7B9BB5595}" type="doc">
      <dgm:prSet loTypeId="urn:microsoft.com/office/officeart/2005/8/layout/chart3" loCatId="cycle" qsTypeId="urn:microsoft.com/office/officeart/2005/8/quickstyle/simple5" qsCatId="simple" csTypeId="urn:microsoft.com/office/officeart/2005/8/colors/accent1_2" csCatId="accent1" phldr="1"/>
      <dgm:spPr/>
      <dgm:t>
        <a:bodyPr/>
        <a:lstStyle/>
        <a:p>
          <a:endParaRPr lang="en-US"/>
        </a:p>
      </dgm:t>
    </dgm:pt>
    <dgm:pt modelId="{8B22E8BE-F000-4CD4-AF8A-FAB6C9B05324}">
      <dgm:prSet phldrT="[Text]"/>
      <dgm:spPr>
        <a:solidFill>
          <a:schemeClr val="accent6">
            <a:lumMod val="75000"/>
          </a:schemeClr>
        </a:solidFill>
        <a:ln>
          <a:solidFill>
            <a:schemeClr val="tx1"/>
          </a:solidFill>
        </a:ln>
        <a:scene3d>
          <a:camera prst="orthographicFront"/>
          <a:lightRig rig="threePt" dir="t"/>
        </a:scene3d>
        <a:sp3d>
          <a:bevelT w="165100" prst="coolSlant"/>
        </a:sp3d>
      </dgm:spPr>
      <dgm:t>
        <a:bodyPr/>
        <a:lstStyle/>
        <a:p>
          <a:r>
            <a:rPr lang="en-US" b="1" u="none" dirty="0">
              <a:solidFill>
                <a:schemeClr val="tx1"/>
              </a:solidFill>
            </a:rPr>
            <a:t>Collisions Resolution</a:t>
          </a:r>
        </a:p>
      </dgm:t>
    </dgm:pt>
    <dgm:pt modelId="{FE30C4BA-34B6-4DC2-84B5-E648DF8CE1AC}" type="parTrans" cxnId="{96518304-A76B-4481-B23A-B51F0789A92C}">
      <dgm:prSet/>
      <dgm:spPr/>
      <dgm:t>
        <a:bodyPr/>
        <a:lstStyle/>
        <a:p>
          <a:endParaRPr lang="en-US"/>
        </a:p>
      </dgm:t>
    </dgm:pt>
    <dgm:pt modelId="{BCBB6B2D-5402-4EDF-AC08-53B29EE6C9EA}" type="sibTrans" cxnId="{96518304-A76B-4481-B23A-B51F0789A92C}">
      <dgm:prSet/>
      <dgm:spPr/>
      <dgm:t>
        <a:bodyPr/>
        <a:lstStyle/>
        <a:p>
          <a:endParaRPr lang="en-US"/>
        </a:p>
      </dgm:t>
    </dgm:pt>
    <dgm:pt modelId="{E1FE3E40-3FE5-4D06-90A3-A96D7C921B9A}">
      <dgm:prSet phldrT="[Text]"/>
      <dgm:spPr>
        <a:solidFill>
          <a:schemeClr val="accent6">
            <a:lumMod val="75000"/>
          </a:schemeClr>
        </a:solidFill>
        <a:ln>
          <a:solidFill>
            <a:schemeClr val="tx1"/>
          </a:solidFill>
        </a:ln>
        <a:scene3d>
          <a:camera prst="orthographicFront"/>
          <a:lightRig rig="threePt" dir="t"/>
        </a:scene3d>
        <a:sp3d>
          <a:bevelT w="101600" prst="riblet"/>
        </a:sp3d>
      </dgm:spPr>
      <dgm:t>
        <a:bodyPr/>
        <a:lstStyle/>
        <a:p>
          <a:r>
            <a:rPr lang="en-US" dirty="0">
              <a:solidFill>
                <a:schemeClr val="tx1"/>
              </a:solidFill>
            </a:rPr>
            <a:t>Direct access to data</a:t>
          </a:r>
        </a:p>
      </dgm:t>
    </dgm:pt>
    <dgm:pt modelId="{E196FDB8-B3CF-4375-A742-077B7DA61E3F}" type="parTrans" cxnId="{AEAA6A0B-DA83-4B91-9062-27E27F1EB506}">
      <dgm:prSet/>
      <dgm:spPr/>
      <dgm:t>
        <a:bodyPr/>
        <a:lstStyle/>
        <a:p>
          <a:endParaRPr lang="en-US"/>
        </a:p>
      </dgm:t>
    </dgm:pt>
    <dgm:pt modelId="{77392D7D-54B7-4190-9928-344B28F46759}" type="sibTrans" cxnId="{AEAA6A0B-DA83-4B91-9062-27E27F1EB506}">
      <dgm:prSet/>
      <dgm:spPr/>
      <dgm:t>
        <a:bodyPr/>
        <a:lstStyle/>
        <a:p>
          <a:endParaRPr lang="en-US"/>
        </a:p>
      </dgm:t>
    </dgm:pt>
    <dgm:pt modelId="{97083AE7-82E0-4C0B-83F1-22491AEF0778}" type="pres">
      <dgm:prSet presAssocID="{8298DF3D-F4A4-4445-8479-E7C7B9BB5595}" presName="compositeShape" presStyleCnt="0">
        <dgm:presLayoutVars>
          <dgm:chMax val="7"/>
          <dgm:dir/>
          <dgm:resizeHandles val="exact"/>
        </dgm:presLayoutVars>
      </dgm:prSet>
      <dgm:spPr/>
    </dgm:pt>
    <dgm:pt modelId="{C441D78B-154F-4C11-8F97-98494580FC83}" type="pres">
      <dgm:prSet presAssocID="{8298DF3D-F4A4-4445-8479-E7C7B9BB5595}" presName="wedge1" presStyleLbl="node1" presStyleIdx="0" presStyleCnt="2" custScaleY="98011" custLinFactNeighborX="46176" custLinFactNeighborY="-991"/>
      <dgm:spPr/>
    </dgm:pt>
    <dgm:pt modelId="{DC0CE375-4906-4FCC-B1A1-1500319C4D5B}" type="pres">
      <dgm:prSet presAssocID="{8298DF3D-F4A4-4445-8479-E7C7B9BB5595}" presName="wedge1Tx" presStyleLbl="node1" presStyleIdx="0" presStyleCnt="2">
        <dgm:presLayoutVars>
          <dgm:chMax val="0"/>
          <dgm:chPref val="0"/>
          <dgm:bulletEnabled val="1"/>
        </dgm:presLayoutVars>
      </dgm:prSet>
      <dgm:spPr/>
    </dgm:pt>
    <dgm:pt modelId="{07CC15B2-E247-4A78-8256-789AEE620BDC}" type="pres">
      <dgm:prSet presAssocID="{8298DF3D-F4A4-4445-8479-E7C7B9BB5595}" presName="wedge2" presStyleLbl="node1" presStyleIdx="1" presStyleCnt="2" custScaleX="93724" custScaleY="99285" custLinFactNeighborX="-61473" custLinFactNeighborY="-991"/>
      <dgm:spPr/>
    </dgm:pt>
    <dgm:pt modelId="{8086F51B-1C46-4CB7-8D43-1B804AFF3817}" type="pres">
      <dgm:prSet presAssocID="{8298DF3D-F4A4-4445-8479-E7C7B9BB5595}" presName="wedge2Tx" presStyleLbl="node1" presStyleIdx="1" presStyleCnt="2">
        <dgm:presLayoutVars>
          <dgm:chMax val="0"/>
          <dgm:chPref val="0"/>
          <dgm:bulletEnabled val="1"/>
        </dgm:presLayoutVars>
      </dgm:prSet>
      <dgm:spPr/>
    </dgm:pt>
  </dgm:ptLst>
  <dgm:cxnLst>
    <dgm:cxn modelId="{96518304-A76B-4481-B23A-B51F0789A92C}" srcId="{8298DF3D-F4A4-4445-8479-E7C7B9BB5595}" destId="{8B22E8BE-F000-4CD4-AF8A-FAB6C9B05324}" srcOrd="0" destOrd="0" parTransId="{FE30C4BA-34B6-4DC2-84B5-E648DF8CE1AC}" sibTransId="{BCBB6B2D-5402-4EDF-AC08-53B29EE6C9EA}"/>
    <dgm:cxn modelId="{AEAA6A0B-DA83-4B91-9062-27E27F1EB506}" srcId="{8298DF3D-F4A4-4445-8479-E7C7B9BB5595}" destId="{E1FE3E40-3FE5-4D06-90A3-A96D7C921B9A}" srcOrd="1" destOrd="0" parTransId="{E196FDB8-B3CF-4375-A742-077B7DA61E3F}" sibTransId="{77392D7D-54B7-4190-9928-344B28F46759}"/>
    <dgm:cxn modelId="{72C5562D-A5C8-4BC3-B0A6-E500417B471E}" type="presOf" srcId="{8298DF3D-F4A4-4445-8479-E7C7B9BB5595}" destId="{97083AE7-82E0-4C0B-83F1-22491AEF0778}" srcOrd="0" destOrd="0" presId="urn:microsoft.com/office/officeart/2005/8/layout/chart3"/>
    <dgm:cxn modelId="{78C3EF6C-07B2-4CD6-98A3-56E47FDDFCE1}" type="presOf" srcId="{8B22E8BE-F000-4CD4-AF8A-FAB6C9B05324}" destId="{DC0CE375-4906-4FCC-B1A1-1500319C4D5B}" srcOrd="1" destOrd="0" presId="urn:microsoft.com/office/officeart/2005/8/layout/chart3"/>
    <dgm:cxn modelId="{66EA68BA-D8A9-485C-B6D4-3B36DBD6948E}" type="presOf" srcId="{E1FE3E40-3FE5-4D06-90A3-A96D7C921B9A}" destId="{8086F51B-1C46-4CB7-8D43-1B804AFF3817}" srcOrd="1" destOrd="0" presId="urn:microsoft.com/office/officeart/2005/8/layout/chart3"/>
    <dgm:cxn modelId="{43434CBF-B7E5-462C-80D6-B4C51FE2463A}" type="presOf" srcId="{E1FE3E40-3FE5-4D06-90A3-A96D7C921B9A}" destId="{07CC15B2-E247-4A78-8256-789AEE620BDC}" srcOrd="0" destOrd="0" presId="urn:microsoft.com/office/officeart/2005/8/layout/chart3"/>
    <dgm:cxn modelId="{9AC542DD-55C9-4DC1-B42B-23C8BB59A3A5}" type="presOf" srcId="{8B22E8BE-F000-4CD4-AF8A-FAB6C9B05324}" destId="{C441D78B-154F-4C11-8F97-98494580FC83}" srcOrd="0" destOrd="0" presId="urn:microsoft.com/office/officeart/2005/8/layout/chart3"/>
    <dgm:cxn modelId="{7BF3D732-770F-4202-B028-9961B5F6C27C}" type="presParOf" srcId="{97083AE7-82E0-4C0B-83F1-22491AEF0778}" destId="{C441D78B-154F-4C11-8F97-98494580FC83}" srcOrd="0" destOrd="0" presId="urn:microsoft.com/office/officeart/2005/8/layout/chart3"/>
    <dgm:cxn modelId="{24764C98-5759-4536-8B78-0DD4D9DC2B21}" type="presParOf" srcId="{97083AE7-82E0-4C0B-83F1-22491AEF0778}" destId="{DC0CE375-4906-4FCC-B1A1-1500319C4D5B}" srcOrd="1" destOrd="0" presId="urn:microsoft.com/office/officeart/2005/8/layout/chart3"/>
    <dgm:cxn modelId="{627AC901-1C3F-43D5-A023-EDA6367F6713}" type="presParOf" srcId="{97083AE7-82E0-4C0B-83F1-22491AEF0778}" destId="{07CC15B2-E247-4A78-8256-789AEE620BDC}" srcOrd="2" destOrd="0" presId="urn:microsoft.com/office/officeart/2005/8/layout/chart3"/>
    <dgm:cxn modelId="{658D6AEE-98C4-4760-8248-7526B34D168F}" type="presParOf" srcId="{97083AE7-82E0-4C0B-83F1-22491AEF0778}" destId="{8086F51B-1C46-4CB7-8D43-1B804AFF3817}" srcOrd="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585258-BE11-4D28-AFCA-7C7F3DCB1B2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1715BF95-81AA-452B-883D-B2E5C7CB8597}">
      <dgm:prSet phldrT="[Text]" custT="1"/>
      <dgm:spPr>
        <a:solidFill>
          <a:schemeClr val="accent6">
            <a:lumMod val="75000"/>
          </a:schemeClr>
        </a:solidFill>
        <a:ln>
          <a:solidFill>
            <a:schemeClr val="tx1">
              <a:lumMod val="95000"/>
              <a:lumOff val="5000"/>
            </a:schemeClr>
          </a:solidFill>
        </a:ln>
        <a:effectLst>
          <a:glow rad="101600">
            <a:schemeClr val="accent2">
              <a:satMod val="175000"/>
              <a:alpha val="40000"/>
            </a:schemeClr>
          </a:glow>
        </a:effectLst>
      </dgm:spPr>
      <dgm:t>
        <a:bodyPr/>
        <a:lstStyle/>
        <a:p>
          <a:r>
            <a:rPr lang="en-US" sz="4400" b="1" dirty="0">
              <a:solidFill>
                <a:schemeClr val="tx2"/>
              </a:solidFill>
            </a:rPr>
            <a:t>Binary Search Tree</a:t>
          </a:r>
        </a:p>
      </dgm:t>
    </dgm:pt>
    <dgm:pt modelId="{5C4E2477-A2CA-40DA-B626-37ECEAE83CC9}" type="parTrans" cxnId="{11E60404-FCEE-4657-B53A-48EDE7EA0414}">
      <dgm:prSet/>
      <dgm:spPr/>
      <dgm:t>
        <a:bodyPr/>
        <a:lstStyle/>
        <a:p>
          <a:endParaRPr lang="en-US"/>
        </a:p>
      </dgm:t>
    </dgm:pt>
    <dgm:pt modelId="{E6485813-5404-452C-A76D-FE963A64B0CA}" type="sibTrans" cxnId="{11E60404-FCEE-4657-B53A-48EDE7EA0414}">
      <dgm:prSet/>
      <dgm:spPr/>
      <dgm:t>
        <a:bodyPr/>
        <a:lstStyle/>
        <a:p>
          <a:endParaRPr lang="en-US"/>
        </a:p>
      </dgm:t>
    </dgm:pt>
    <dgm:pt modelId="{2B53F52A-EEC6-4F8E-B2E9-E55DAF25AD79}">
      <dgm:prSet phldrT="[Text]"/>
      <dgm:spPr>
        <a:solidFill>
          <a:schemeClr val="accent6">
            <a:lumMod val="75000"/>
          </a:schemeClr>
        </a:solidFill>
        <a:ln>
          <a:solidFill>
            <a:schemeClr val="tx1">
              <a:lumMod val="95000"/>
              <a:lumOff val="5000"/>
            </a:schemeClr>
          </a:solidFill>
        </a:ln>
        <a:effectLst>
          <a:glow rad="101600">
            <a:schemeClr val="accent5">
              <a:satMod val="175000"/>
              <a:alpha val="40000"/>
            </a:schemeClr>
          </a:glow>
        </a:effectLst>
      </dgm:spPr>
      <dgm:t>
        <a:bodyPr/>
        <a:lstStyle/>
        <a:p>
          <a:r>
            <a:rPr lang="en-US" dirty="0"/>
            <a:t>Get data in any order</a:t>
          </a:r>
        </a:p>
      </dgm:t>
    </dgm:pt>
    <dgm:pt modelId="{D57A12FE-1677-43EB-B626-F7F190E4F649}" type="parTrans" cxnId="{ECF35022-A5C0-48D9-8404-F32588F1806D}">
      <dgm:prSet/>
      <dgm:spPr/>
      <dgm:t>
        <a:bodyPr/>
        <a:lstStyle/>
        <a:p>
          <a:endParaRPr lang="en-US"/>
        </a:p>
      </dgm:t>
    </dgm:pt>
    <dgm:pt modelId="{DEF558A0-B0F0-4DC0-BA65-B38E8FEC365E}" type="sibTrans" cxnId="{ECF35022-A5C0-48D9-8404-F32588F1806D}">
      <dgm:prSet/>
      <dgm:spPr/>
      <dgm:t>
        <a:bodyPr/>
        <a:lstStyle/>
        <a:p>
          <a:endParaRPr lang="en-US"/>
        </a:p>
      </dgm:t>
    </dgm:pt>
    <dgm:pt modelId="{20325B02-3F0B-40F0-A80D-5ABE99A9C2A9}">
      <dgm:prSet phldrT="[Text]"/>
      <dgm:spPr>
        <a:solidFill>
          <a:schemeClr val="accent6">
            <a:lumMod val="75000"/>
          </a:schemeClr>
        </a:solidFill>
        <a:ln>
          <a:solidFill>
            <a:schemeClr val="tx1">
              <a:lumMod val="95000"/>
              <a:lumOff val="5000"/>
            </a:schemeClr>
          </a:solidFill>
        </a:ln>
        <a:effectLst>
          <a:glow rad="101600">
            <a:schemeClr val="accent5">
              <a:satMod val="175000"/>
              <a:alpha val="40000"/>
            </a:schemeClr>
          </a:glow>
        </a:effectLst>
      </dgm:spPr>
      <dgm:t>
        <a:bodyPr/>
        <a:lstStyle/>
        <a:p>
          <a:r>
            <a:rPr lang="en-US" dirty="0"/>
            <a:t>LNR for Ranking of Universities</a:t>
          </a:r>
        </a:p>
      </dgm:t>
    </dgm:pt>
    <dgm:pt modelId="{C7A03823-F4F6-44B4-ACE8-A1C4F580462D}" type="parTrans" cxnId="{8ADA7562-504A-4417-8659-630567D0623F}">
      <dgm:prSet/>
      <dgm:spPr/>
      <dgm:t>
        <a:bodyPr/>
        <a:lstStyle/>
        <a:p>
          <a:endParaRPr lang="en-US"/>
        </a:p>
      </dgm:t>
    </dgm:pt>
    <dgm:pt modelId="{76DE6091-C993-448C-B6C9-8613BF09DE04}" type="sibTrans" cxnId="{8ADA7562-504A-4417-8659-630567D0623F}">
      <dgm:prSet/>
      <dgm:spPr/>
      <dgm:t>
        <a:bodyPr/>
        <a:lstStyle/>
        <a:p>
          <a:endParaRPr lang="en-US"/>
        </a:p>
      </dgm:t>
    </dgm:pt>
    <dgm:pt modelId="{B8A9A58E-ECDD-43DC-9BAC-044ADF6DB96B}" type="pres">
      <dgm:prSet presAssocID="{48585258-BE11-4D28-AFCA-7C7F3DCB1B28}" presName="diagram" presStyleCnt="0">
        <dgm:presLayoutVars>
          <dgm:chPref val="1"/>
          <dgm:dir/>
          <dgm:animOne val="branch"/>
          <dgm:animLvl val="lvl"/>
          <dgm:resizeHandles val="exact"/>
        </dgm:presLayoutVars>
      </dgm:prSet>
      <dgm:spPr/>
    </dgm:pt>
    <dgm:pt modelId="{7C1392B2-E092-4F9A-9518-2A9903DF1C1B}" type="pres">
      <dgm:prSet presAssocID="{1715BF95-81AA-452B-883D-B2E5C7CB8597}" presName="root1" presStyleCnt="0"/>
      <dgm:spPr/>
    </dgm:pt>
    <dgm:pt modelId="{DC3DE448-F34A-49E7-B43B-9DF39566E1A9}" type="pres">
      <dgm:prSet presAssocID="{1715BF95-81AA-452B-883D-B2E5C7CB8597}" presName="LevelOneTextNode" presStyleLbl="node0" presStyleIdx="0" presStyleCnt="1" custAng="0" custScaleX="141931" custScaleY="214300" custLinFactNeighborX="-3882" custLinFactNeighborY="-10192">
        <dgm:presLayoutVars>
          <dgm:chPref val="3"/>
        </dgm:presLayoutVars>
      </dgm:prSet>
      <dgm:spPr/>
    </dgm:pt>
    <dgm:pt modelId="{33F65D56-3126-460C-B224-87C29A444F39}" type="pres">
      <dgm:prSet presAssocID="{1715BF95-81AA-452B-883D-B2E5C7CB8597}" presName="level2hierChild" presStyleCnt="0"/>
      <dgm:spPr/>
    </dgm:pt>
    <dgm:pt modelId="{A77ADEBA-71ED-422F-9D9D-7AA5725DC418}" type="pres">
      <dgm:prSet presAssocID="{D57A12FE-1677-43EB-B626-F7F190E4F649}" presName="conn2-1" presStyleLbl="parChTrans1D2" presStyleIdx="0" presStyleCnt="1"/>
      <dgm:spPr/>
    </dgm:pt>
    <dgm:pt modelId="{4510189D-0414-466F-B80D-9F417256E820}" type="pres">
      <dgm:prSet presAssocID="{D57A12FE-1677-43EB-B626-F7F190E4F649}" presName="connTx" presStyleLbl="parChTrans1D2" presStyleIdx="0" presStyleCnt="1"/>
      <dgm:spPr/>
    </dgm:pt>
    <dgm:pt modelId="{FDE7C9B1-CD0D-4AB4-88C6-EBBEAE8BD12A}" type="pres">
      <dgm:prSet presAssocID="{2B53F52A-EEC6-4F8E-B2E9-E55DAF25AD79}" presName="root2" presStyleCnt="0"/>
      <dgm:spPr/>
    </dgm:pt>
    <dgm:pt modelId="{730A13A9-1BA5-4C8E-BCA1-6D4057934757}" type="pres">
      <dgm:prSet presAssocID="{2B53F52A-EEC6-4F8E-B2E9-E55DAF25AD79}" presName="LevelTwoTextNode" presStyleLbl="node2" presStyleIdx="0" presStyleCnt="1">
        <dgm:presLayoutVars>
          <dgm:chPref val="3"/>
        </dgm:presLayoutVars>
      </dgm:prSet>
      <dgm:spPr/>
    </dgm:pt>
    <dgm:pt modelId="{A80C4660-E4AF-4100-92D3-C3B0B3032C17}" type="pres">
      <dgm:prSet presAssocID="{2B53F52A-EEC6-4F8E-B2E9-E55DAF25AD79}" presName="level3hierChild" presStyleCnt="0"/>
      <dgm:spPr/>
    </dgm:pt>
    <dgm:pt modelId="{E196CB85-797F-4547-B434-4A482BB180C1}" type="pres">
      <dgm:prSet presAssocID="{C7A03823-F4F6-44B4-ACE8-A1C4F580462D}" presName="conn2-1" presStyleLbl="parChTrans1D3" presStyleIdx="0" presStyleCnt="1"/>
      <dgm:spPr/>
    </dgm:pt>
    <dgm:pt modelId="{9D1F34C4-47D1-4847-8DCA-50E7AE373868}" type="pres">
      <dgm:prSet presAssocID="{C7A03823-F4F6-44B4-ACE8-A1C4F580462D}" presName="connTx" presStyleLbl="parChTrans1D3" presStyleIdx="0" presStyleCnt="1"/>
      <dgm:spPr/>
    </dgm:pt>
    <dgm:pt modelId="{643497C1-6303-45CB-AD77-34C487280282}" type="pres">
      <dgm:prSet presAssocID="{20325B02-3F0B-40F0-A80D-5ABE99A9C2A9}" presName="root2" presStyleCnt="0"/>
      <dgm:spPr/>
    </dgm:pt>
    <dgm:pt modelId="{36206986-EDD8-40A4-A111-284459C6CD3F}" type="pres">
      <dgm:prSet presAssocID="{20325B02-3F0B-40F0-A80D-5ABE99A9C2A9}" presName="LevelTwoTextNode" presStyleLbl="node3" presStyleIdx="0" presStyleCnt="1" custScaleX="76137" custScaleY="80707">
        <dgm:presLayoutVars>
          <dgm:chPref val="3"/>
        </dgm:presLayoutVars>
      </dgm:prSet>
      <dgm:spPr/>
    </dgm:pt>
    <dgm:pt modelId="{EB1EFD73-0A10-4BBF-AAA0-F147A41036BD}" type="pres">
      <dgm:prSet presAssocID="{20325B02-3F0B-40F0-A80D-5ABE99A9C2A9}" presName="level3hierChild" presStyleCnt="0"/>
      <dgm:spPr/>
    </dgm:pt>
  </dgm:ptLst>
  <dgm:cxnLst>
    <dgm:cxn modelId="{9E857E03-629E-4168-80E8-B91F2443E92D}" type="presOf" srcId="{20325B02-3F0B-40F0-A80D-5ABE99A9C2A9}" destId="{36206986-EDD8-40A4-A111-284459C6CD3F}" srcOrd="0" destOrd="0" presId="urn:microsoft.com/office/officeart/2005/8/layout/hierarchy2"/>
    <dgm:cxn modelId="{11E60404-FCEE-4657-B53A-48EDE7EA0414}" srcId="{48585258-BE11-4D28-AFCA-7C7F3DCB1B28}" destId="{1715BF95-81AA-452B-883D-B2E5C7CB8597}" srcOrd="0" destOrd="0" parTransId="{5C4E2477-A2CA-40DA-B626-37ECEAE83CC9}" sibTransId="{E6485813-5404-452C-A76D-FE963A64B0CA}"/>
    <dgm:cxn modelId="{C59D3905-CA9D-4FC0-91AE-A9219434C616}" type="presOf" srcId="{48585258-BE11-4D28-AFCA-7C7F3DCB1B28}" destId="{B8A9A58E-ECDD-43DC-9BAC-044ADF6DB96B}" srcOrd="0" destOrd="0" presId="urn:microsoft.com/office/officeart/2005/8/layout/hierarchy2"/>
    <dgm:cxn modelId="{ECF35022-A5C0-48D9-8404-F32588F1806D}" srcId="{1715BF95-81AA-452B-883D-B2E5C7CB8597}" destId="{2B53F52A-EEC6-4F8E-B2E9-E55DAF25AD79}" srcOrd="0" destOrd="0" parTransId="{D57A12FE-1677-43EB-B626-F7F190E4F649}" sibTransId="{DEF558A0-B0F0-4DC0-BA65-B38E8FEC365E}"/>
    <dgm:cxn modelId="{8ADA7562-504A-4417-8659-630567D0623F}" srcId="{2B53F52A-EEC6-4F8E-B2E9-E55DAF25AD79}" destId="{20325B02-3F0B-40F0-A80D-5ABE99A9C2A9}" srcOrd="0" destOrd="0" parTransId="{C7A03823-F4F6-44B4-ACE8-A1C4F580462D}" sibTransId="{76DE6091-C993-448C-B6C9-8613BF09DE04}"/>
    <dgm:cxn modelId="{EC4A7A6E-EFAA-4751-BF91-F9B40E7AA85A}" type="presOf" srcId="{1715BF95-81AA-452B-883D-B2E5C7CB8597}" destId="{DC3DE448-F34A-49E7-B43B-9DF39566E1A9}" srcOrd="0" destOrd="0" presId="urn:microsoft.com/office/officeart/2005/8/layout/hierarchy2"/>
    <dgm:cxn modelId="{9E3B1E57-ABAB-43DE-BF25-44DCCF865A1A}" type="presOf" srcId="{D57A12FE-1677-43EB-B626-F7F190E4F649}" destId="{A77ADEBA-71ED-422F-9D9D-7AA5725DC418}" srcOrd="0" destOrd="0" presId="urn:microsoft.com/office/officeart/2005/8/layout/hierarchy2"/>
    <dgm:cxn modelId="{F104C1A8-DA3E-406D-B1FC-27EC460528FF}" type="presOf" srcId="{C7A03823-F4F6-44B4-ACE8-A1C4F580462D}" destId="{9D1F34C4-47D1-4847-8DCA-50E7AE373868}" srcOrd="1" destOrd="0" presId="urn:microsoft.com/office/officeart/2005/8/layout/hierarchy2"/>
    <dgm:cxn modelId="{2BC592C7-860B-4964-B696-0838DF9D1A7B}" type="presOf" srcId="{C7A03823-F4F6-44B4-ACE8-A1C4F580462D}" destId="{E196CB85-797F-4547-B434-4A482BB180C1}" srcOrd="0" destOrd="0" presId="urn:microsoft.com/office/officeart/2005/8/layout/hierarchy2"/>
    <dgm:cxn modelId="{87B5B1E2-907B-4400-B3B1-9865A6D40ED0}" type="presOf" srcId="{D57A12FE-1677-43EB-B626-F7F190E4F649}" destId="{4510189D-0414-466F-B80D-9F417256E820}" srcOrd="1" destOrd="0" presId="urn:microsoft.com/office/officeart/2005/8/layout/hierarchy2"/>
    <dgm:cxn modelId="{26738BEE-A708-4833-868A-73B12CE0838D}" type="presOf" srcId="{2B53F52A-EEC6-4F8E-B2E9-E55DAF25AD79}" destId="{730A13A9-1BA5-4C8E-BCA1-6D4057934757}" srcOrd="0" destOrd="0" presId="urn:microsoft.com/office/officeart/2005/8/layout/hierarchy2"/>
    <dgm:cxn modelId="{2095BD75-8E2E-4AA5-B645-F93A6CBB193E}" type="presParOf" srcId="{B8A9A58E-ECDD-43DC-9BAC-044ADF6DB96B}" destId="{7C1392B2-E092-4F9A-9518-2A9903DF1C1B}" srcOrd="0" destOrd="0" presId="urn:microsoft.com/office/officeart/2005/8/layout/hierarchy2"/>
    <dgm:cxn modelId="{BA2D528B-68E1-460E-87DE-C95EB1A2275B}" type="presParOf" srcId="{7C1392B2-E092-4F9A-9518-2A9903DF1C1B}" destId="{DC3DE448-F34A-49E7-B43B-9DF39566E1A9}" srcOrd="0" destOrd="0" presId="urn:microsoft.com/office/officeart/2005/8/layout/hierarchy2"/>
    <dgm:cxn modelId="{AD32CE86-E643-4585-AAAC-10945D2BDE66}" type="presParOf" srcId="{7C1392B2-E092-4F9A-9518-2A9903DF1C1B}" destId="{33F65D56-3126-460C-B224-87C29A444F39}" srcOrd="1" destOrd="0" presId="urn:microsoft.com/office/officeart/2005/8/layout/hierarchy2"/>
    <dgm:cxn modelId="{20A3AE1B-19F9-4281-84CA-F9A5308B506B}" type="presParOf" srcId="{33F65D56-3126-460C-B224-87C29A444F39}" destId="{A77ADEBA-71ED-422F-9D9D-7AA5725DC418}" srcOrd="0" destOrd="0" presId="urn:microsoft.com/office/officeart/2005/8/layout/hierarchy2"/>
    <dgm:cxn modelId="{2E372F96-90A4-48BB-B68D-6B02C20A3E3D}" type="presParOf" srcId="{A77ADEBA-71ED-422F-9D9D-7AA5725DC418}" destId="{4510189D-0414-466F-B80D-9F417256E820}" srcOrd="0" destOrd="0" presId="urn:microsoft.com/office/officeart/2005/8/layout/hierarchy2"/>
    <dgm:cxn modelId="{77C6FEB6-061A-47B0-8DC9-47FA479B744A}" type="presParOf" srcId="{33F65D56-3126-460C-B224-87C29A444F39}" destId="{FDE7C9B1-CD0D-4AB4-88C6-EBBEAE8BD12A}" srcOrd="1" destOrd="0" presId="urn:microsoft.com/office/officeart/2005/8/layout/hierarchy2"/>
    <dgm:cxn modelId="{0DAF529B-77A4-40FB-BDB2-0B2CE4EDE7C6}" type="presParOf" srcId="{FDE7C9B1-CD0D-4AB4-88C6-EBBEAE8BD12A}" destId="{730A13A9-1BA5-4C8E-BCA1-6D4057934757}" srcOrd="0" destOrd="0" presId="urn:microsoft.com/office/officeart/2005/8/layout/hierarchy2"/>
    <dgm:cxn modelId="{235CEFB5-B26A-4014-A435-E050011F4C24}" type="presParOf" srcId="{FDE7C9B1-CD0D-4AB4-88C6-EBBEAE8BD12A}" destId="{A80C4660-E4AF-4100-92D3-C3B0B3032C17}" srcOrd="1" destOrd="0" presId="urn:microsoft.com/office/officeart/2005/8/layout/hierarchy2"/>
    <dgm:cxn modelId="{8A641DDA-5AC5-40B2-A739-CC89941905F2}" type="presParOf" srcId="{A80C4660-E4AF-4100-92D3-C3B0B3032C17}" destId="{E196CB85-797F-4547-B434-4A482BB180C1}" srcOrd="0" destOrd="0" presId="urn:microsoft.com/office/officeart/2005/8/layout/hierarchy2"/>
    <dgm:cxn modelId="{39E01BD7-6527-4484-A8B1-FB259C67073E}" type="presParOf" srcId="{E196CB85-797F-4547-B434-4A482BB180C1}" destId="{9D1F34C4-47D1-4847-8DCA-50E7AE373868}" srcOrd="0" destOrd="0" presId="urn:microsoft.com/office/officeart/2005/8/layout/hierarchy2"/>
    <dgm:cxn modelId="{499B6523-AE48-41E1-8DCC-37999D7B1797}" type="presParOf" srcId="{A80C4660-E4AF-4100-92D3-C3B0B3032C17}" destId="{643497C1-6303-45CB-AD77-34C487280282}" srcOrd="1" destOrd="0" presId="urn:microsoft.com/office/officeart/2005/8/layout/hierarchy2"/>
    <dgm:cxn modelId="{05E22CFE-4A90-4DF3-9862-D290A1BC8CDA}" type="presParOf" srcId="{643497C1-6303-45CB-AD77-34C487280282}" destId="{36206986-EDD8-40A4-A111-284459C6CD3F}" srcOrd="0" destOrd="0" presId="urn:microsoft.com/office/officeart/2005/8/layout/hierarchy2"/>
    <dgm:cxn modelId="{27755470-DFE9-456F-9C4F-8F5F2F4EF2CB}" type="presParOf" srcId="{643497C1-6303-45CB-AD77-34C487280282}" destId="{EB1EFD73-0A10-4BBF-AAA0-F147A41036B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F766B-9AAF-4A9A-9EC4-8313194BF13D}">
      <dsp:nvSpPr>
        <dsp:cNvPr id="0" name=""/>
        <dsp:cNvSpPr/>
      </dsp:nvSpPr>
      <dsp:spPr>
        <a:xfrm>
          <a:off x="397549" y="1960"/>
          <a:ext cx="2751906" cy="1651143"/>
        </a:xfrm>
        <a:prstGeom prst="rect">
          <a:avLst/>
        </a:prstGeom>
        <a:solidFill>
          <a:schemeClr val="accent6">
            <a:lumMod val="75000"/>
          </a:schemeClr>
        </a:solidFill>
        <a:ln w="34925" cap="flat" cmpd="sng" algn="in">
          <a:solidFill>
            <a:schemeClr val="tx1">
              <a:lumMod val="95000"/>
              <a:lumOff val="5000"/>
            </a:schemeClr>
          </a:solidFill>
          <a:prstDash val="solid"/>
        </a:ln>
        <a:effectLst>
          <a:glow rad="101600">
            <a:schemeClr val="accent5">
              <a:satMod val="175000"/>
              <a:alpha val="40000"/>
            </a:schemeClr>
          </a:glow>
        </a:effectLst>
        <a:scene3d>
          <a:camera prst="orthographicFront"/>
          <a:lightRig rig="threePt" dir="t"/>
        </a:scene3d>
        <a:sp3d>
          <a:bevelT w="114300" prst="hardEdge"/>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Lists universities in order</a:t>
          </a:r>
        </a:p>
      </dsp:txBody>
      <dsp:txXfrm>
        <a:off x="397549" y="1960"/>
        <a:ext cx="2751906" cy="1651143"/>
      </dsp:txXfrm>
    </dsp:sp>
    <dsp:sp modelId="{B4F705B0-124B-448B-909B-ADDFF0948A40}">
      <dsp:nvSpPr>
        <dsp:cNvPr id="0" name=""/>
        <dsp:cNvSpPr/>
      </dsp:nvSpPr>
      <dsp:spPr>
        <a:xfrm>
          <a:off x="3424646" y="1960"/>
          <a:ext cx="2751906" cy="1651143"/>
        </a:xfrm>
        <a:prstGeom prst="rect">
          <a:avLst/>
        </a:prstGeom>
        <a:solidFill>
          <a:schemeClr val="accent6">
            <a:lumMod val="75000"/>
          </a:schemeClr>
        </a:solidFill>
        <a:ln w="34925" cap="flat" cmpd="sng" algn="in">
          <a:solidFill>
            <a:schemeClr val="tx1"/>
          </a:solidFill>
          <a:prstDash val="solid"/>
        </a:ln>
        <a:effectLst>
          <a:glow rad="139700">
            <a:schemeClr val="accent5">
              <a:satMod val="175000"/>
              <a:alpha val="40000"/>
            </a:schemeClr>
          </a:glow>
        </a:effectLst>
        <a:scene3d>
          <a:camera prst="orthographicFront"/>
          <a:lightRig rig="threePt" dir="t"/>
        </a:scene3d>
        <a:sp3d>
          <a:bevelT w="114300" prst="hardEdge"/>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Searches for a particular institute and its discipline</a:t>
          </a:r>
        </a:p>
      </dsp:txBody>
      <dsp:txXfrm>
        <a:off x="3424646" y="1960"/>
        <a:ext cx="2751906" cy="1651143"/>
      </dsp:txXfrm>
    </dsp:sp>
    <dsp:sp modelId="{6DEA9CB0-0EE5-4A68-B944-14B70BAE7F50}">
      <dsp:nvSpPr>
        <dsp:cNvPr id="0" name=""/>
        <dsp:cNvSpPr/>
      </dsp:nvSpPr>
      <dsp:spPr>
        <a:xfrm>
          <a:off x="6451743" y="1960"/>
          <a:ext cx="2751906" cy="1651143"/>
        </a:xfrm>
        <a:prstGeom prst="rect">
          <a:avLst/>
        </a:prstGeom>
        <a:solidFill>
          <a:schemeClr val="accent6">
            <a:lumMod val="75000"/>
          </a:schemeClr>
        </a:solidFill>
        <a:ln w="34925" cap="flat" cmpd="sng" algn="in">
          <a:solidFill>
            <a:schemeClr val="bg2">
              <a:lumMod val="10000"/>
            </a:schemeClr>
          </a:solidFill>
          <a:prstDash val="solid"/>
        </a:ln>
        <a:effectLst>
          <a:glow rad="101600">
            <a:schemeClr val="accent5">
              <a:satMod val="175000"/>
              <a:alpha val="40000"/>
            </a:schemeClr>
          </a:glow>
        </a:effectLst>
        <a:scene3d>
          <a:camera prst="orthographicFront"/>
          <a:lightRig rig="threePt" dir="t"/>
        </a:scene3d>
        <a:sp3d>
          <a:bevelT w="114300" prst="hardEdge"/>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Let's user search by applying multiple filters to make search more efficient</a:t>
          </a:r>
        </a:p>
      </dsp:txBody>
      <dsp:txXfrm>
        <a:off x="6451743" y="1960"/>
        <a:ext cx="2751906" cy="1651143"/>
      </dsp:txXfrm>
    </dsp:sp>
    <dsp:sp modelId="{F8EEB8C8-CE9E-4650-8F2E-9F91773A900B}">
      <dsp:nvSpPr>
        <dsp:cNvPr id="0" name=""/>
        <dsp:cNvSpPr/>
      </dsp:nvSpPr>
      <dsp:spPr>
        <a:xfrm>
          <a:off x="1911098" y="1928295"/>
          <a:ext cx="2751906" cy="1651143"/>
        </a:xfrm>
        <a:prstGeom prst="rect">
          <a:avLst/>
        </a:prstGeom>
        <a:solidFill>
          <a:schemeClr val="accent6">
            <a:lumMod val="75000"/>
          </a:schemeClr>
        </a:solidFill>
        <a:ln w="34925" cap="flat" cmpd="sng" algn="in">
          <a:solidFill>
            <a:schemeClr val="tx1"/>
          </a:solidFill>
          <a:prstDash val="solid"/>
        </a:ln>
        <a:effectLst>
          <a:glow rad="101600">
            <a:schemeClr val="accent5">
              <a:satMod val="175000"/>
              <a:alpha val="40000"/>
            </a:schemeClr>
          </a:glow>
        </a:effectLst>
        <a:scene3d>
          <a:camera prst="orthographicFront"/>
          <a:lightRig rig="threePt" dir="t"/>
        </a:scene3d>
        <a:sp3d>
          <a:bevelT w="114300" prst="hardEdge"/>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Lists down the universities and its rankings</a:t>
          </a:r>
        </a:p>
      </dsp:txBody>
      <dsp:txXfrm>
        <a:off x="1911098" y="1928295"/>
        <a:ext cx="2751906" cy="1651143"/>
      </dsp:txXfrm>
    </dsp:sp>
    <dsp:sp modelId="{FFA64198-D8D7-4408-8FFC-2E8F384A2637}">
      <dsp:nvSpPr>
        <dsp:cNvPr id="0" name=""/>
        <dsp:cNvSpPr/>
      </dsp:nvSpPr>
      <dsp:spPr>
        <a:xfrm>
          <a:off x="4938195" y="1928295"/>
          <a:ext cx="2751906" cy="1651143"/>
        </a:xfrm>
        <a:prstGeom prst="rect">
          <a:avLst/>
        </a:prstGeom>
        <a:solidFill>
          <a:schemeClr val="accent6">
            <a:lumMod val="75000"/>
          </a:schemeClr>
        </a:solidFill>
        <a:ln w="34925" cap="flat" cmpd="sng" algn="in">
          <a:solidFill>
            <a:schemeClr val="tx1">
              <a:lumMod val="95000"/>
              <a:lumOff val="5000"/>
            </a:schemeClr>
          </a:solidFill>
          <a:prstDash val="solid"/>
        </a:ln>
        <a:effectLst>
          <a:glow rad="101600">
            <a:schemeClr val="accent5">
              <a:satMod val="175000"/>
              <a:alpha val="40000"/>
            </a:schemeClr>
          </a:glow>
        </a:effectLst>
        <a:scene3d>
          <a:camera prst="orthographicFront"/>
          <a:lightRig rig="threePt" dir="t"/>
        </a:scene3d>
        <a:sp3d>
          <a:bevelT w="114300" prst="hardEdge"/>
        </a:sp3d>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File can be updated, at any time.</a:t>
          </a:r>
        </a:p>
      </dsp:txBody>
      <dsp:txXfrm>
        <a:off x="4938195" y="1928295"/>
        <a:ext cx="2751906" cy="1651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A5C32-C394-47F4-937C-0DD26F339E65}">
      <dsp:nvSpPr>
        <dsp:cNvPr id="0" name=""/>
        <dsp:cNvSpPr/>
      </dsp:nvSpPr>
      <dsp:spPr>
        <a:xfrm rot="5400000">
          <a:off x="2265651" y="322426"/>
          <a:ext cx="1513632" cy="1316860"/>
        </a:xfrm>
        <a:prstGeom prst="hexagon">
          <a:avLst>
            <a:gd name="adj" fmla="val 25000"/>
            <a:gd name="vf" fmla="val 115470"/>
          </a:avLst>
        </a:prstGeom>
        <a:gradFill rotWithShape="0">
          <a:gsLst>
            <a:gs pos="0">
              <a:schemeClr val="accent6">
                <a:lumMod val="75000"/>
              </a:schemeClr>
            </a:gs>
            <a:gs pos="51000">
              <a:schemeClr val="tx1">
                <a:lumMod val="95000"/>
                <a:lumOff val="5000"/>
              </a:schemeClr>
            </a:gs>
            <a:gs pos="100000">
              <a:schemeClr val="accent6">
                <a:lumMod val="75000"/>
              </a:schemeClr>
            </a:gs>
          </a:gsLst>
          <a:lin ang="5400000" scaled="0"/>
        </a:gradFill>
        <a:ln>
          <a:noFill/>
        </a:ln>
        <a:effectLst/>
        <a:scene3d>
          <a:camera prst="orthographicFront"/>
          <a:lightRig rig="flat" dir="t"/>
        </a:scene3d>
        <a:sp3d contourW="12700" prstMaterial="plastic">
          <a:bevelT w="120900" h="88900" prst="riblet"/>
          <a:contourClr>
            <a:schemeClr val="tx1"/>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effectLst>
                <a:outerShdw blurRad="38100" dist="38100" dir="2700000" algn="tl">
                  <a:srgbClr val="000000">
                    <a:alpha val="43137"/>
                  </a:srgbClr>
                </a:outerShdw>
              </a:effectLst>
            </a:rPr>
            <a:t>Dynamic Arrays</a:t>
          </a:r>
        </a:p>
      </dsp:txBody>
      <dsp:txXfrm rot="-5400000">
        <a:off x="2569248" y="459914"/>
        <a:ext cx="906438" cy="1041884"/>
      </dsp:txXfrm>
    </dsp:sp>
    <dsp:sp modelId="{C6383D1F-F5AF-4306-8639-7C2DE6C6CB6B}">
      <dsp:nvSpPr>
        <dsp:cNvPr id="0" name=""/>
        <dsp:cNvSpPr/>
      </dsp:nvSpPr>
      <dsp:spPr>
        <a:xfrm>
          <a:off x="3705504" y="484470"/>
          <a:ext cx="1689214" cy="908179"/>
        </a:xfrm>
        <a:prstGeom prst="rect">
          <a:avLst/>
        </a:prstGeom>
        <a:noFill/>
        <a:ln>
          <a:noFill/>
        </a:ln>
        <a:effectLst/>
        <a:scene3d>
          <a:camera prst="orthographicFront"/>
          <a:lightRig rig="threePt" dir="t"/>
        </a:scene3d>
        <a:sp3d contourW="12700">
          <a:bevelT w="101600" prst="riblet"/>
          <a:contourClr>
            <a:schemeClr val="accent5">
              <a:lumMod val="50000"/>
            </a:schemeClr>
          </a:contourClr>
        </a:sp3d>
      </dsp:spPr>
      <dsp:style>
        <a:lnRef idx="0">
          <a:scrgbClr r="0" g="0" b="0"/>
        </a:lnRef>
        <a:fillRef idx="0">
          <a:scrgbClr r="0" g="0" b="0"/>
        </a:fillRef>
        <a:effectRef idx="0">
          <a:scrgbClr r="0" g="0" b="0"/>
        </a:effectRef>
        <a:fontRef idx="minor"/>
      </dsp:style>
    </dsp:sp>
    <dsp:sp modelId="{ACB230FC-AEAE-4EB9-B054-16C30E3BACD9}">
      <dsp:nvSpPr>
        <dsp:cNvPr id="0" name=""/>
        <dsp:cNvSpPr/>
      </dsp:nvSpPr>
      <dsp:spPr>
        <a:xfrm rot="5400000">
          <a:off x="882447" y="320897"/>
          <a:ext cx="1513632" cy="1316860"/>
        </a:xfrm>
        <a:prstGeom prst="hexagon">
          <a:avLst>
            <a:gd name="adj" fmla="val 25000"/>
            <a:gd name="vf" fmla="val 115470"/>
          </a:avLst>
        </a:prstGeom>
        <a:gradFill rotWithShape="0">
          <a:gsLst>
            <a:gs pos="0">
              <a:schemeClr val="accent5">
                <a:lumMod val="50000"/>
              </a:schemeClr>
            </a:gs>
            <a:gs pos="50000">
              <a:schemeClr val="tx1">
                <a:lumMod val="95000"/>
                <a:lumOff val="5000"/>
              </a:schemeClr>
            </a:gs>
            <a:gs pos="100000">
              <a:schemeClr val="accent5">
                <a:lumMod val="75000"/>
              </a:schemeClr>
            </a:gs>
          </a:gsLst>
          <a:lin ang="5400000" scaled="0"/>
        </a:gradFill>
        <a:ln>
          <a:noFill/>
        </a:ln>
        <a:effectLst/>
        <a:scene3d>
          <a:camera prst="orthographicFront"/>
          <a:lightRig rig="flat" dir="t"/>
        </a:scene3d>
        <a:sp3d contourW="12700" prstMaterial="plastic">
          <a:bevelT w="120900" h="88900" prst="riblet"/>
          <a:contourClr>
            <a:schemeClr val="tx1"/>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b="0" u="none" kern="1200"/>
        </a:p>
      </dsp:txBody>
      <dsp:txXfrm rot="-5400000">
        <a:off x="1186044" y="458385"/>
        <a:ext cx="906438" cy="1041884"/>
      </dsp:txXfrm>
    </dsp:sp>
    <dsp:sp modelId="{B1486B95-2BE8-439A-8013-2CD9A7FC23C4}">
      <dsp:nvSpPr>
        <dsp:cNvPr id="0" name=""/>
        <dsp:cNvSpPr/>
      </dsp:nvSpPr>
      <dsp:spPr>
        <a:xfrm rot="5400000">
          <a:off x="1590828" y="1605669"/>
          <a:ext cx="1513632" cy="1316860"/>
        </a:xfrm>
        <a:prstGeom prst="hexagon">
          <a:avLst>
            <a:gd name="adj" fmla="val 25000"/>
            <a:gd name="vf" fmla="val 115470"/>
          </a:avLst>
        </a:prstGeom>
        <a:gradFill rotWithShape="0">
          <a:gsLst>
            <a:gs pos="0">
              <a:schemeClr val="accent6">
                <a:lumMod val="75000"/>
              </a:schemeClr>
            </a:gs>
            <a:gs pos="50000">
              <a:schemeClr val="tx1">
                <a:lumMod val="95000"/>
                <a:lumOff val="5000"/>
              </a:schemeClr>
            </a:gs>
            <a:gs pos="100000">
              <a:schemeClr val="accent6">
                <a:lumMod val="75000"/>
              </a:schemeClr>
            </a:gs>
          </a:gsLst>
          <a:lin ang="5400000" scaled="0"/>
        </a:gradFill>
        <a:ln>
          <a:noFill/>
        </a:ln>
        <a:effectLst/>
        <a:scene3d>
          <a:camera prst="orthographicFront"/>
          <a:lightRig rig="flat" dir="t"/>
        </a:scene3d>
        <a:sp3d contourW="12700" prstMaterial="plastic">
          <a:bevelT w="120900" h="88900" prst="riblet"/>
          <a:contourClr>
            <a:schemeClr val="tx1"/>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u="none" kern="1200" dirty="0"/>
            <a:t>Singly Linked Lists</a:t>
          </a:r>
        </a:p>
      </dsp:txBody>
      <dsp:txXfrm rot="-5400000">
        <a:off x="1894425" y="1743157"/>
        <a:ext cx="906438" cy="1041884"/>
      </dsp:txXfrm>
    </dsp:sp>
    <dsp:sp modelId="{AE8A4C8D-682B-435E-8B78-A3E6279BC120}">
      <dsp:nvSpPr>
        <dsp:cNvPr id="0" name=""/>
        <dsp:cNvSpPr/>
      </dsp:nvSpPr>
      <dsp:spPr>
        <a:xfrm>
          <a:off x="0" y="1810009"/>
          <a:ext cx="1634723" cy="908179"/>
        </a:xfrm>
        <a:prstGeom prst="rect">
          <a:avLst/>
        </a:prstGeom>
        <a:noFill/>
        <a:ln>
          <a:noFill/>
        </a:ln>
        <a:effectLst/>
        <a:scene3d>
          <a:camera prst="orthographicFront"/>
          <a:lightRig rig="threePt" dir="t"/>
        </a:scene3d>
        <a:sp3d contourW="12700">
          <a:bevelT w="101600" prst="riblet"/>
          <a:contourClr>
            <a:schemeClr val="accent5">
              <a:lumMod val="50000"/>
            </a:schemeClr>
          </a:contourClr>
        </a:sp3d>
      </dsp:spPr>
      <dsp:style>
        <a:lnRef idx="0">
          <a:scrgbClr r="0" g="0" b="0"/>
        </a:lnRef>
        <a:fillRef idx="0">
          <a:scrgbClr r="0" g="0" b="0"/>
        </a:fillRef>
        <a:effectRef idx="0">
          <a:scrgbClr r="0" g="0" b="0"/>
        </a:effectRef>
        <a:fontRef idx="minor"/>
      </dsp:style>
    </dsp:sp>
    <dsp:sp modelId="{7A3CA336-21FF-4D8B-B2ED-376A44B9A59F}">
      <dsp:nvSpPr>
        <dsp:cNvPr id="0" name=""/>
        <dsp:cNvSpPr/>
      </dsp:nvSpPr>
      <dsp:spPr>
        <a:xfrm rot="5400000">
          <a:off x="3013037" y="1605669"/>
          <a:ext cx="1513632" cy="1316860"/>
        </a:xfrm>
        <a:prstGeom prst="hexagon">
          <a:avLst>
            <a:gd name="adj" fmla="val 25000"/>
            <a:gd name="vf" fmla="val 115470"/>
          </a:avLst>
        </a:prstGeom>
        <a:gradFill rotWithShape="0">
          <a:gsLst>
            <a:gs pos="0">
              <a:schemeClr val="accent5">
                <a:lumMod val="75000"/>
              </a:schemeClr>
            </a:gs>
            <a:gs pos="50000">
              <a:schemeClr val="tx1">
                <a:lumMod val="95000"/>
                <a:lumOff val="5000"/>
              </a:schemeClr>
            </a:gs>
            <a:gs pos="100000">
              <a:schemeClr val="accent5">
                <a:lumMod val="75000"/>
              </a:schemeClr>
            </a:gs>
          </a:gsLst>
          <a:lin ang="5400000" scaled="0"/>
        </a:gradFill>
        <a:ln>
          <a:noFill/>
        </a:ln>
        <a:effectLst/>
        <a:scene3d>
          <a:camera prst="orthographicFront"/>
          <a:lightRig rig="flat" dir="t"/>
        </a:scene3d>
        <a:sp3d contourW="12700" prstMaterial="plastic">
          <a:bevelT w="120900" h="88900" prst="riblet"/>
          <a:contourClr>
            <a:schemeClr val="tx1"/>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b="0" u="none" kern="1200"/>
        </a:p>
      </dsp:txBody>
      <dsp:txXfrm rot="-5400000">
        <a:off x="3316634" y="1743157"/>
        <a:ext cx="906438" cy="1041884"/>
      </dsp:txXfrm>
    </dsp:sp>
    <dsp:sp modelId="{CF16A604-A191-4124-A7D3-D5F94F92061B}">
      <dsp:nvSpPr>
        <dsp:cNvPr id="0" name=""/>
        <dsp:cNvSpPr/>
      </dsp:nvSpPr>
      <dsp:spPr>
        <a:xfrm rot="5400000">
          <a:off x="2304657" y="2890440"/>
          <a:ext cx="1513632" cy="1316860"/>
        </a:xfrm>
        <a:prstGeom prst="hexagon">
          <a:avLst>
            <a:gd name="adj" fmla="val 25000"/>
            <a:gd name="vf" fmla="val 115470"/>
          </a:avLst>
        </a:prstGeom>
        <a:gradFill rotWithShape="0">
          <a:gsLst>
            <a:gs pos="0">
              <a:schemeClr val="accent6">
                <a:lumMod val="75000"/>
              </a:schemeClr>
            </a:gs>
            <a:gs pos="50000">
              <a:schemeClr val="tx1">
                <a:lumMod val="95000"/>
                <a:lumOff val="5000"/>
              </a:schemeClr>
            </a:gs>
            <a:gs pos="100000">
              <a:schemeClr val="accent6">
                <a:lumMod val="75000"/>
              </a:schemeClr>
            </a:gs>
          </a:gsLst>
          <a:lin ang="5400000" scaled="0"/>
        </a:gradFill>
        <a:ln>
          <a:noFill/>
        </a:ln>
        <a:effectLst/>
        <a:scene3d>
          <a:camera prst="orthographicFront"/>
          <a:lightRig rig="flat" dir="t"/>
        </a:scene3d>
        <a:sp3d contourW="12700" prstMaterial="plastic">
          <a:bevelT w="120900" h="88900" prst="riblet"/>
          <a:contourClr>
            <a:schemeClr val="tx1"/>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u="none" kern="1200" dirty="0"/>
            <a:t>Hash Table</a:t>
          </a:r>
        </a:p>
      </dsp:txBody>
      <dsp:txXfrm rot="-5400000">
        <a:off x="2608254" y="3027928"/>
        <a:ext cx="906438" cy="1041884"/>
      </dsp:txXfrm>
    </dsp:sp>
    <dsp:sp modelId="{6B6426EB-B65A-4BB8-9547-CE9D708C26CE}">
      <dsp:nvSpPr>
        <dsp:cNvPr id="0" name=""/>
        <dsp:cNvSpPr/>
      </dsp:nvSpPr>
      <dsp:spPr>
        <a:xfrm>
          <a:off x="3759863" y="3094781"/>
          <a:ext cx="1689214" cy="908179"/>
        </a:xfrm>
        <a:prstGeom prst="rect">
          <a:avLst/>
        </a:prstGeom>
        <a:noFill/>
        <a:ln>
          <a:noFill/>
        </a:ln>
        <a:effectLst/>
        <a:scene3d>
          <a:camera prst="orthographicFront"/>
          <a:lightRig rig="threePt" dir="t"/>
        </a:scene3d>
        <a:sp3d contourW="12700">
          <a:bevelT w="101600" prst="riblet"/>
          <a:contourClr>
            <a:schemeClr val="accent5">
              <a:lumMod val="50000"/>
            </a:schemeClr>
          </a:contourClr>
        </a:sp3d>
      </dsp:spPr>
      <dsp:style>
        <a:lnRef idx="0">
          <a:scrgbClr r="0" g="0" b="0"/>
        </a:lnRef>
        <a:fillRef idx="0">
          <a:scrgbClr r="0" g="0" b="0"/>
        </a:fillRef>
        <a:effectRef idx="0">
          <a:scrgbClr r="0" g="0" b="0"/>
        </a:effectRef>
        <a:fontRef idx="minor"/>
      </dsp:style>
    </dsp:sp>
    <dsp:sp modelId="{0215D31E-4231-4822-94BF-82ADB6F80E96}">
      <dsp:nvSpPr>
        <dsp:cNvPr id="0" name=""/>
        <dsp:cNvSpPr/>
      </dsp:nvSpPr>
      <dsp:spPr>
        <a:xfrm rot="5400000">
          <a:off x="882447" y="2890440"/>
          <a:ext cx="1513632" cy="1316860"/>
        </a:xfrm>
        <a:prstGeom prst="hexagon">
          <a:avLst>
            <a:gd name="adj" fmla="val 25000"/>
            <a:gd name="vf" fmla="val 115470"/>
          </a:avLst>
        </a:prstGeom>
        <a:gradFill rotWithShape="0">
          <a:gsLst>
            <a:gs pos="0">
              <a:schemeClr val="accent5">
                <a:lumMod val="75000"/>
              </a:schemeClr>
            </a:gs>
            <a:gs pos="50000">
              <a:schemeClr val="tx1">
                <a:lumMod val="95000"/>
                <a:lumOff val="5000"/>
              </a:schemeClr>
            </a:gs>
            <a:gs pos="100000">
              <a:schemeClr val="accent5">
                <a:lumMod val="75000"/>
              </a:schemeClr>
            </a:gs>
          </a:gsLst>
          <a:lin ang="5400000" scaled="0"/>
        </a:gradFill>
        <a:ln>
          <a:noFill/>
        </a:ln>
        <a:effectLst/>
        <a:scene3d>
          <a:camera prst="orthographicFront"/>
          <a:lightRig rig="flat" dir="t"/>
        </a:scene3d>
        <a:sp3d contourW="12700" prstMaterial="plastic">
          <a:bevelT w="120900" h="88900" prst="riblet"/>
          <a:contourClr>
            <a:schemeClr val="tx1"/>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b="0" u="none" kern="1200"/>
        </a:p>
      </dsp:txBody>
      <dsp:txXfrm rot="-5400000">
        <a:off x="1186044" y="3027928"/>
        <a:ext cx="906438" cy="1041884"/>
      </dsp:txXfrm>
    </dsp:sp>
    <dsp:sp modelId="{99EBDC23-696E-4DA2-AB8A-30666C6F9B91}">
      <dsp:nvSpPr>
        <dsp:cNvPr id="0" name=""/>
        <dsp:cNvSpPr/>
      </dsp:nvSpPr>
      <dsp:spPr>
        <a:xfrm rot="5400000">
          <a:off x="1590828" y="4175212"/>
          <a:ext cx="1513632" cy="1316860"/>
        </a:xfrm>
        <a:prstGeom prst="hexagon">
          <a:avLst>
            <a:gd name="adj" fmla="val 25000"/>
            <a:gd name="vf" fmla="val 115470"/>
          </a:avLst>
        </a:prstGeom>
        <a:gradFill rotWithShape="0">
          <a:gsLst>
            <a:gs pos="0">
              <a:schemeClr val="accent6">
                <a:lumMod val="75000"/>
              </a:schemeClr>
            </a:gs>
            <a:gs pos="50000">
              <a:schemeClr val="tx1">
                <a:lumMod val="95000"/>
                <a:lumOff val="5000"/>
              </a:schemeClr>
            </a:gs>
            <a:gs pos="100000">
              <a:schemeClr val="accent6">
                <a:lumMod val="75000"/>
              </a:schemeClr>
            </a:gs>
          </a:gsLst>
          <a:lin ang="5400000" scaled="0"/>
        </a:gradFill>
        <a:ln>
          <a:noFill/>
        </a:ln>
        <a:effectLst/>
        <a:scene3d>
          <a:camera prst="orthographicFront"/>
          <a:lightRig rig="flat" dir="t"/>
        </a:scene3d>
        <a:sp3d contourW="12700" prstMaterial="plastic">
          <a:bevelT w="120900" h="88900" prst="riblet"/>
          <a:contourClr>
            <a:schemeClr val="tx1"/>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u="none" kern="1200" dirty="0"/>
            <a:t>Binary Search Tree</a:t>
          </a:r>
        </a:p>
      </dsp:txBody>
      <dsp:txXfrm rot="-5400000">
        <a:off x="1894425" y="4312700"/>
        <a:ext cx="906438" cy="1041884"/>
      </dsp:txXfrm>
    </dsp:sp>
    <dsp:sp modelId="{65DDC509-7758-4E41-AAF2-E34569C229FE}">
      <dsp:nvSpPr>
        <dsp:cNvPr id="0" name=""/>
        <dsp:cNvSpPr/>
      </dsp:nvSpPr>
      <dsp:spPr>
        <a:xfrm>
          <a:off x="0" y="4379552"/>
          <a:ext cx="1634723" cy="908179"/>
        </a:xfrm>
        <a:prstGeom prst="rect">
          <a:avLst/>
        </a:prstGeom>
        <a:noFill/>
        <a:ln>
          <a:noFill/>
        </a:ln>
        <a:effectLst/>
        <a:scene3d>
          <a:camera prst="orthographicFront"/>
          <a:lightRig rig="threePt" dir="t"/>
        </a:scene3d>
        <a:sp3d contourW="12700">
          <a:bevelT w="101600" prst="riblet"/>
          <a:contourClr>
            <a:schemeClr val="accent5">
              <a:lumMod val="50000"/>
            </a:schemeClr>
          </a:contourClr>
        </a:sp3d>
      </dsp:spPr>
      <dsp:style>
        <a:lnRef idx="0">
          <a:scrgbClr r="0" g="0" b="0"/>
        </a:lnRef>
        <a:fillRef idx="0">
          <a:scrgbClr r="0" g="0" b="0"/>
        </a:fillRef>
        <a:effectRef idx="0">
          <a:scrgbClr r="0" g="0" b="0"/>
        </a:effectRef>
        <a:fontRef idx="minor"/>
      </dsp:style>
    </dsp:sp>
    <dsp:sp modelId="{8B9A2EB5-5706-44B2-8632-36EED39CFB25}">
      <dsp:nvSpPr>
        <dsp:cNvPr id="0" name=""/>
        <dsp:cNvSpPr/>
      </dsp:nvSpPr>
      <dsp:spPr>
        <a:xfrm rot="5400000">
          <a:off x="3013037" y="4175212"/>
          <a:ext cx="1513632" cy="1316860"/>
        </a:xfrm>
        <a:prstGeom prst="hexagon">
          <a:avLst>
            <a:gd name="adj" fmla="val 25000"/>
            <a:gd name="vf" fmla="val 115470"/>
          </a:avLst>
        </a:prstGeom>
        <a:gradFill rotWithShape="0">
          <a:gsLst>
            <a:gs pos="0">
              <a:schemeClr val="accent5">
                <a:lumMod val="75000"/>
              </a:schemeClr>
            </a:gs>
            <a:gs pos="50000">
              <a:schemeClr val="tx1">
                <a:lumMod val="95000"/>
                <a:lumOff val="5000"/>
              </a:schemeClr>
            </a:gs>
            <a:gs pos="100000">
              <a:schemeClr val="accent5">
                <a:lumMod val="75000"/>
              </a:schemeClr>
            </a:gs>
          </a:gsLst>
          <a:lin ang="5400000" scaled="0"/>
        </a:gradFill>
        <a:ln>
          <a:noFill/>
        </a:ln>
        <a:effectLst/>
        <a:scene3d>
          <a:camera prst="orthographicFront"/>
          <a:lightRig rig="flat" dir="t"/>
        </a:scene3d>
        <a:sp3d contourW="12700" prstMaterial="plastic">
          <a:bevelT w="120900" h="88900" prst="riblet"/>
          <a:contourClr>
            <a:schemeClr val="tx1"/>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b="0" u="none" kern="1200"/>
        </a:p>
      </dsp:txBody>
      <dsp:txXfrm rot="-5400000">
        <a:off x="3316634" y="4312700"/>
        <a:ext cx="906438" cy="1041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6A0E9-5C16-4DC3-A54B-ECC5311D0747}">
      <dsp:nvSpPr>
        <dsp:cNvPr id="0" name=""/>
        <dsp:cNvSpPr/>
      </dsp:nvSpPr>
      <dsp:spPr>
        <a:xfrm>
          <a:off x="0" y="0"/>
          <a:ext cx="8381367" cy="2869840"/>
        </a:xfrm>
        <a:prstGeom prst="leftRightRibbon">
          <a:avLst/>
        </a:prstGeom>
        <a:solidFill>
          <a:schemeClr val="accent6">
            <a:lumMod val="75000"/>
          </a:schemeClr>
        </a:solidFill>
        <a:ln w="34925" cap="flat" cmpd="sng" algn="in">
          <a:solidFill>
            <a:schemeClr val="bg1">
              <a:lumMod val="95000"/>
              <a:lumOff val="5000"/>
            </a:schemeClr>
          </a:solidFill>
          <a:prstDash val="solid"/>
        </a:ln>
        <a:effectLst>
          <a:glow rad="101600">
            <a:schemeClr val="accent5">
              <a:satMod val="175000"/>
              <a:alpha val="40000"/>
            </a:schemeClr>
          </a:glow>
        </a:effectLst>
      </dsp:spPr>
      <dsp:style>
        <a:lnRef idx="2">
          <a:scrgbClr r="0" g="0" b="0"/>
        </a:lnRef>
        <a:fillRef idx="1">
          <a:scrgbClr r="0" g="0" b="0"/>
        </a:fillRef>
        <a:effectRef idx="0">
          <a:scrgbClr r="0" g="0" b="0"/>
        </a:effectRef>
        <a:fontRef idx="minor">
          <a:schemeClr val="lt1"/>
        </a:fontRef>
      </dsp:style>
    </dsp:sp>
    <dsp:sp modelId="{BD8E5425-71CC-4090-B5F7-9C0F7021FDE1}">
      <dsp:nvSpPr>
        <dsp:cNvPr id="0" name=""/>
        <dsp:cNvSpPr/>
      </dsp:nvSpPr>
      <dsp:spPr>
        <a:xfrm>
          <a:off x="1841914" y="629189"/>
          <a:ext cx="1612489" cy="1152286"/>
        </a:xfrm>
        <a:prstGeom prst="rect">
          <a:avLst/>
        </a:prstGeom>
        <a:noFill/>
        <a:ln w="34925"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Traversing in an Array is faster than Linked List.</a:t>
          </a:r>
          <a:endParaRPr lang="en-US" sz="1900" kern="1200" dirty="0"/>
        </a:p>
      </dsp:txBody>
      <dsp:txXfrm>
        <a:off x="1841914" y="629189"/>
        <a:ext cx="1612489" cy="1152286"/>
      </dsp:txXfrm>
    </dsp:sp>
    <dsp:sp modelId="{05FBE7B4-2846-414C-B288-631908DC0953}">
      <dsp:nvSpPr>
        <dsp:cNvPr id="0" name=""/>
        <dsp:cNvSpPr/>
      </dsp:nvSpPr>
      <dsp:spPr>
        <a:xfrm>
          <a:off x="4190698" y="961396"/>
          <a:ext cx="2798094" cy="1406221"/>
        </a:xfrm>
        <a:prstGeom prst="rect">
          <a:avLst/>
        </a:prstGeom>
        <a:noFill/>
        <a:ln w="34925"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Array is also used for direct memory access.</a:t>
          </a:r>
          <a:endParaRPr lang="en-US" sz="1900" kern="1200" dirty="0"/>
        </a:p>
      </dsp:txBody>
      <dsp:txXfrm>
        <a:off x="4190698" y="961396"/>
        <a:ext cx="2798094" cy="14062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CE5B8-3FDA-4DA3-9A4F-1981ACD24CEE}">
      <dsp:nvSpPr>
        <dsp:cNvPr id="0" name=""/>
        <dsp:cNvSpPr/>
      </dsp:nvSpPr>
      <dsp:spPr>
        <a:xfrm>
          <a:off x="1215778" y="50078"/>
          <a:ext cx="2403773" cy="2403773"/>
        </a:xfrm>
        <a:prstGeom prst="ellipse">
          <a:avLst/>
        </a:prstGeom>
        <a:solidFill>
          <a:schemeClr val="accent1">
            <a:alpha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lumMod val="95000"/>
                </a:schemeClr>
              </a:solidFill>
            </a:rPr>
            <a:t>Easy to store large amount of data in a linked list.</a:t>
          </a:r>
        </a:p>
      </dsp:txBody>
      <dsp:txXfrm>
        <a:off x="1536281" y="470738"/>
        <a:ext cx="1762767" cy="1081698"/>
      </dsp:txXfrm>
    </dsp:sp>
    <dsp:sp modelId="{FC22E884-3EB6-4C6D-B454-34CAFDC431C5}">
      <dsp:nvSpPr>
        <dsp:cNvPr id="0" name=""/>
        <dsp:cNvSpPr/>
      </dsp:nvSpPr>
      <dsp:spPr>
        <a:xfrm>
          <a:off x="2083140" y="1552436"/>
          <a:ext cx="2403773" cy="2403773"/>
        </a:xfrm>
        <a:prstGeom prst="ellipse">
          <a:avLst/>
        </a:prstGeom>
        <a:solidFill>
          <a:schemeClr val="accent1">
            <a:alpha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95000"/>
                </a:schemeClr>
              </a:solidFill>
            </a:rPr>
            <a:t>No predefined amount of the data set is required, unlike in arrays</a:t>
          </a:r>
        </a:p>
      </dsp:txBody>
      <dsp:txXfrm>
        <a:off x="2818294" y="2173411"/>
        <a:ext cx="1442264" cy="1322075"/>
      </dsp:txXfrm>
    </dsp:sp>
    <dsp:sp modelId="{9DE9E6E6-03AE-4057-B643-A32E034051A3}">
      <dsp:nvSpPr>
        <dsp:cNvPr id="0" name=""/>
        <dsp:cNvSpPr/>
      </dsp:nvSpPr>
      <dsp:spPr>
        <a:xfrm>
          <a:off x="348417" y="1552436"/>
          <a:ext cx="2403773" cy="2403773"/>
        </a:xfrm>
        <a:prstGeom prst="ellipse">
          <a:avLst/>
        </a:prstGeom>
        <a:solidFill>
          <a:schemeClr val="accent1">
            <a:alpha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lumMod val="95000"/>
                </a:schemeClr>
              </a:solidFill>
            </a:rPr>
            <a:t>Each node contains data of University, City, Country, and discipline.</a:t>
          </a:r>
        </a:p>
      </dsp:txBody>
      <dsp:txXfrm>
        <a:off x="574772" y="2173411"/>
        <a:ext cx="1442264" cy="13220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1D78B-154F-4C11-8F97-98494580FC83}">
      <dsp:nvSpPr>
        <dsp:cNvPr id="0" name=""/>
        <dsp:cNvSpPr/>
      </dsp:nvSpPr>
      <dsp:spPr>
        <a:xfrm>
          <a:off x="5854244" y="392834"/>
          <a:ext cx="4123243" cy="4041232"/>
        </a:xfrm>
        <a:prstGeom prst="pie">
          <a:avLst>
            <a:gd name="adj1" fmla="val 16200000"/>
            <a:gd name="adj2" fmla="val 5400000"/>
          </a:avLst>
        </a:prstGeom>
        <a:solidFill>
          <a:schemeClr val="accent6">
            <a:lumMod val="75000"/>
          </a:schemeClr>
        </a:solidFill>
        <a:ln>
          <a:solidFill>
            <a:schemeClr val="tx1"/>
          </a:solidFill>
        </a:ln>
        <a:effectLst>
          <a:outerShdw blurRad="57150" dist="19050" dir="5400000" algn="ctr" rotWithShape="0">
            <a:srgbClr val="000000">
              <a:alpha val="35000"/>
            </a:srgbClr>
          </a:outerShdw>
        </a:effectLst>
        <a:scene3d>
          <a:camera prst="orthographicFront"/>
          <a:lightRig rig="threePt" dir="t"/>
        </a:scene3d>
        <a:sp3d>
          <a:bevelT w="1651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u="none" kern="1200" dirty="0">
              <a:solidFill>
                <a:schemeClr val="tx1"/>
              </a:solidFill>
            </a:rPr>
            <a:t>Collisions Resolution</a:t>
          </a:r>
        </a:p>
      </dsp:txBody>
      <dsp:txXfrm>
        <a:off x="7915866" y="994207"/>
        <a:ext cx="1448043" cy="2838484"/>
      </dsp:txXfrm>
    </dsp:sp>
    <dsp:sp modelId="{07CC15B2-E247-4A78-8256-789AEE620BDC}">
      <dsp:nvSpPr>
        <dsp:cNvPr id="0" name=""/>
        <dsp:cNvSpPr/>
      </dsp:nvSpPr>
      <dsp:spPr>
        <a:xfrm>
          <a:off x="1446829" y="366569"/>
          <a:ext cx="3864468" cy="4093762"/>
        </a:xfrm>
        <a:prstGeom prst="pie">
          <a:avLst>
            <a:gd name="adj1" fmla="val 5400000"/>
            <a:gd name="adj2" fmla="val 16200000"/>
          </a:avLst>
        </a:prstGeom>
        <a:solidFill>
          <a:schemeClr val="accent6">
            <a:lumMod val="75000"/>
          </a:schemeClr>
        </a:solidFill>
        <a:ln>
          <a:solidFill>
            <a:schemeClr val="tx1"/>
          </a:solidFill>
        </a:ln>
        <a:effectLst>
          <a:outerShdw blurRad="57150" dist="19050" dir="5400000" algn="ctr" rotWithShape="0">
            <a:srgbClr val="000000">
              <a:alpha val="35000"/>
            </a:srgbClr>
          </a:outerShdw>
        </a:effectLst>
        <a:scene3d>
          <a:camera prst="orthographicFront"/>
          <a:lightRig rig="threePt" dir="t"/>
        </a:scene3d>
        <a:sp3d>
          <a:bevelT w="101600" prst="rible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Direct access to data</a:t>
          </a:r>
        </a:p>
      </dsp:txBody>
      <dsp:txXfrm>
        <a:off x="1998896" y="975759"/>
        <a:ext cx="1357164" cy="28753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DE448-F34A-49E7-B43B-9DF39566E1A9}">
      <dsp:nvSpPr>
        <dsp:cNvPr id="0" name=""/>
        <dsp:cNvSpPr/>
      </dsp:nvSpPr>
      <dsp:spPr>
        <a:xfrm>
          <a:off x="0" y="378255"/>
          <a:ext cx="3416843" cy="2579526"/>
        </a:xfrm>
        <a:prstGeom prst="roundRect">
          <a:avLst>
            <a:gd name="adj" fmla="val 10000"/>
          </a:avLst>
        </a:prstGeom>
        <a:solidFill>
          <a:schemeClr val="accent6">
            <a:lumMod val="75000"/>
          </a:schemeClr>
        </a:solidFill>
        <a:ln w="34925" cap="flat" cmpd="sng" algn="in">
          <a:solidFill>
            <a:schemeClr val="tx1">
              <a:lumMod val="95000"/>
              <a:lumOff val="500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dirty="0">
              <a:solidFill>
                <a:schemeClr val="tx2"/>
              </a:solidFill>
            </a:rPr>
            <a:t>Binary Search Tree</a:t>
          </a:r>
        </a:p>
      </dsp:txBody>
      <dsp:txXfrm>
        <a:off x="75552" y="453807"/>
        <a:ext cx="3265739" cy="2428422"/>
      </dsp:txXfrm>
    </dsp:sp>
    <dsp:sp modelId="{A77ADEBA-71ED-422F-9D9D-7AA5725DC418}">
      <dsp:nvSpPr>
        <dsp:cNvPr id="0" name=""/>
        <dsp:cNvSpPr/>
      </dsp:nvSpPr>
      <dsp:spPr>
        <a:xfrm rot="431604">
          <a:off x="3412987" y="1699110"/>
          <a:ext cx="979731" cy="60497"/>
        </a:xfrm>
        <a:custGeom>
          <a:avLst/>
          <a:gdLst/>
          <a:ahLst/>
          <a:cxnLst/>
          <a:rect l="0" t="0" r="0" b="0"/>
          <a:pathLst>
            <a:path>
              <a:moveTo>
                <a:pt x="0" y="30248"/>
              </a:moveTo>
              <a:lnTo>
                <a:pt x="979731" y="30248"/>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8359" y="1704866"/>
        <a:ext cx="48986" cy="48986"/>
      </dsp:txXfrm>
    </dsp:sp>
    <dsp:sp modelId="{730A13A9-1BA5-4C8E-BCA1-6D4057934757}">
      <dsp:nvSpPr>
        <dsp:cNvPr id="0" name=""/>
        <dsp:cNvSpPr/>
      </dsp:nvSpPr>
      <dsp:spPr>
        <a:xfrm>
          <a:off x="4388862" y="1188850"/>
          <a:ext cx="2407397" cy="1203698"/>
        </a:xfrm>
        <a:prstGeom prst="roundRect">
          <a:avLst>
            <a:gd name="adj" fmla="val 10000"/>
          </a:avLst>
        </a:prstGeom>
        <a:solidFill>
          <a:schemeClr val="accent6">
            <a:lumMod val="75000"/>
          </a:schemeClr>
        </a:solidFill>
        <a:ln w="34925" cap="flat" cmpd="sng" algn="in">
          <a:solidFill>
            <a:schemeClr val="tx1">
              <a:lumMod val="95000"/>
              <a:lumOff val="5000"/>
            </a:schemeClr>
          </a:solidFill>
          <a:prstDash val="solid"/>
        </a:ln>
        <a:effectLst>
          <a:glow rad="101600">
            <a:schemeClr val="accent5">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Get data in any order</a:t>
          </a:r>
        </a:p>
      </dsp:txBody>
      <dsp:txXfrm>
        <a:off x="4424117" y="1224105"/>
        <a:ext cx="2336887" cy="1133188"/>
      </dsp:txXfrm>
    </dsp:sp>
    <dsp:sp modelId="{E196CB85-797F-4547-B434-4A482BB180C1}">
      <dsp:nvSpPr>
        <dsp:cNvPr id="0" name=""/>
        <dsp:cNvSpPr/>
      </dsp:nvSpPr>
      <dsp:spPr>
        <a:xfrm>
          <a:off x="6796260" y="1760451"/>
          <a:ext cx="962958" cy="60497"/>
        </a:xfrm>
        <a:custGeom>
          <a:avLst/>
          <a:gdLst/>
          <a:ahLst/>
          <a:cxnLst/>
          <a:rect l="0" t="0" r="0" b="0"/>
          <a:pathLst>
            <a:path>
              <a:moveTo>
                <a:pt x="0" y="30248"/>
              </a:moveTo>
              <a:lnTo>
                <a:pt x="962958" y="30248"/>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53665" y="1766626"/>
        <a:ext cx="48147" cy="48147"/>
      </dsp:txXfrm>
    </dsp:sp>
    <dsp:sp modelId="{36206986-EDD8-40A4-A111-284459C6CD3F}">
      <dsp:nvSpPr>
        <dsp:cNvPr id="0" name=""/>
        <dsp:cNvSpPr/>
      </dsp:nvSpPr>
      <dsp:spPr>
        <a:xfrm>
          <a:off x="7759219" y="1304965"/>
          <a:ext cx="1832920" cy="971469"/>
        </a:xfrm>
        <a:prstGeom prst="roundRect">
          <a:avLst>
            <a:gd name="adj" fmla="val 10000"/>
          </a:avLst>
        </a:prstGeom>
        <a:solidFill>
          <a:schemeClr val="accent6">
            <a:lumMod val="75000"/>
          </a:schemeClr>
        </a:solidFill>
        <a:ln w="34925" cap="flat" cmpd="sng" algn="in">
          <a:solidFill>
            <a:schemeClr val="tx1">
              <a:lumMod val="95000"/>
              <a:lumOff val="5000"/>
            </a:schemeClr>
          </a:solidFill>
          <a:prstDash val="solid"/>
        </a:ln>
        <a:effectLst>
          <a:glow rad="101600">
            <a:schemeClr val="accent5">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LNR for Ranking of Universities</a:t>
          </a:r>
        </a:p>
      </dsp:txBody>
      <dsp:txXfrm>
        <a:off x="7787672" y="1333418"/>
        <a:ext cx="1776014" cy="9145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12/29/2021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12/29/2021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12/29/2021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12/29/2021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12/29/2021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12/29/2021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12/29/2021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12/29/2021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12/29/2021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12/29/2021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12/29/2021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www.qs.com/?s=excel" TargetMode="External"/><Relationship Id="rId4" Type="http://schemas.openxmlformats.org/officeDocument/2006/relationships/hyperlink" Target="https://www.cs.cmu.edu/~pattis/15-1XX/common/handouts/ascii.html"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9525" y="-3316"/>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a:solidFill>
                  <a:srgbClr val="FFFFFF"/>
                </a:solidFill>
              </a:rPr>
              <a:t>University Search System</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5"/>
            <a:ext cx="5268177" cy="787575"/>
          </a:xfrm>
        </p:spPr>
        <p:txBody>
          <a:bodyPr>
            <a:normAutofit fontScale="92500" lnSpcReduction="20000"/>
          </a:bodyPr>
          <a:lstStyle/>
          <a:p>
            <a:pPr algn="l">
              <a:spcAft>
                <a:spcPts val="600"/>
              </a:spcAft>
            </a:pPr>
            <a:r>
              <a:rPr lang="en-US" sz="1200">
                <a:solidFill>
                  <a:srgbClr val="FFFFFF"/>
                </a:solidFill>
              </a:rPr>
              <a:t>Umar Khalid 22979</a:t>
            </a:r>
          </a:p>
          <a:p>
            <a:pPr algn="l">
              <a:spcAft>
                <a:spcPts val="600"/>
              </a:spcAft>
            </a:pPr>
            <a:r>
              <a:rPr lang="en-US" sz="1200">
                <a:solidFill>
                  <a:srgbClr val="FFFFFF"/>
                </a:solidFill>
              </a:rPr>
              <a:t>Ashnah Khalid Khan 22889</a:t>
            </a:r>
          </a:p>
          <a:p>
            <a:pPr algn="l">
              <a:spcAft>
                <a:spcPts val="600"/>
              </a:spcAft>
            </a:pPr>
            <a:r>
              <a:rPr lang="en-US" sz="1200">
                <a:solidFill>
                  <a:srgbClr val="FFFFFF"/>
                </a:solidFill>
              </a:rPr>
              <a:t>Muhammad Ali Haider 23047</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3339680-2D69-4C26-A1B2-E3EBF6C4D0E3}"/>
              </a:ext>
            </a:extLst>
          </p:cNvPr>
          <p:cNvPicPr>
            <a:picLocks noChangeAspect="1"/>
          </p:cNvPicPr>
          <p:nvPr/>
        </p:nvPicPr>
        <p:blipFill>
          <a:blip r:embed="rId3"/>
          <a:stretch>
            <a:fillRect/>
          </a:stretch>
        </p:blipFill>
        <p:spPr>
          <a:xfrm>
            <a:off x="588249" y="564881"/>
            <a:ext cx="6652306" cy="5845249"/>
          </a:xfrm>
          <a:prstGeom prst="rect">
            <a:avLst/>
          </a:prstGeom>
        </p:spPr>
      </p:pic>
    </p:spTree>
    <p:extLst>
      <p:ext uri="{BB962C8B-B14F-4D97-AF65-F5344CB8AC3E}">
        <p14:creationId xmlns:p14="http://schemas.microsoft.com/office/powerpoint/2010/main" val="119250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1" y="-13648"/>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444481" y="129462"/>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BST Node &amp; BST</a:t>
            </a:r>
          </a:p>
        </p:txBody>
      </p:sp>
      <p:sp>
        <p:nvSpPr>
          <p:cNvPr id="8" name="Rectangle 7">
            <a:extLst>
              <a:ext uri="{FF2B5EF4-FFF2-40B4-BE49-F238E27FC236}">
                <a16:creationId xmlns:a16="http://schemas.microsoft.com/office/drawing/2014/main" id="{8772B51E-A7A4-4CBC-B872-E5B3968005BC}"/>
              </a:ext>
            </a:extLst>
          </p:cNvPr>
          <p:cNvSpPr/>
          <p:nvPr/>
        </p:nvSpPr>
        <p:spPr>
          <a:xfrm>
            <a:off x="1063690" y="2146041"/>
            <a:ext cx="1744824" cy="59715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a:t>
            </a:r>
          </a:p>
          <a:p>
            <a:pPr algn="ctr"/>
            <a:r>
              <a:rPr lang="en-US" dirty="0">
                <a:solidFill>
                  <a:schemeClr val="tx1">
                    <a:lumMod val="95000"/>
                    <a:lumOff val="5000"/>
                  </a:schemeClr>
                </a:solidFill>
              </a:rPr>
              <a:t>University Node</a:t>
            </a:r>
          </a:p>
        </p:txBody>
      </p:sp>
      <p:sp>
        <p:nvSpPr>
          <p:cNvPr id="9" name="Rectangle 8">
            <a:extLst>
              <a:ext uri="{FF2B5EF4-FFF2-40B4-BE49-F238E27FC236}">
                <a16:creationId xmlns:a16="http://schemas.microsoft.com/office/drawing/2014/main" id="{BB8C695C-D4D0-427A-B67C-73B68E9EAE53}"/>
              </a:ext>
            </a:extLst>
          </p:cNvPr>
          <p:cNvSpPr/>
          <p:nvPr/>
        </p:nvSpPr>
        <p:spPr>
          <a:xfrm>
            <a:off x="2808514" y="2150511"/>
            <a:ext cx="1744824" cy="597159"/>
          </a:xfrm>
          <a:prstGeom prst="rect">
            <a:avLst/>
          </a:prstGeom>
          <a:solidFill>
            <a:schemeClr val="accent6">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Left</a:t>
            </a:r>
          </a:p>
          <a:p>
            <a:pPr algn="ctr"/>
            <a:r>
              <a:rPr lang="en-US" dirty="0">
                <a:solidFill>
                  <a:schemeClr val="tx1">
                    <a:lumMod val="95000"/>
                    <a:lumOff val="5000"/>
                  </a:schemeClr>
                </a:solidFill>
              </a:rPr>
              <a:t>BST Node</a:t>
            </a:r>
          </a:p>
        </p:txBody>
      </p:sp>
      <p:sp>
        <p:nvSpPr>
          <p:cNvPr id="10" name="Rectangle 9">
            <a:extLst>
              <a:ext uri="{FF2B5EF4-FFF2-40B4-BE49-F238E27FC236}">
                <a16:creationId xmlns:a16="http://schemas.microsoft.com/office/drawing/2014/main" id="{6E87ED08-DE05-4CD7-9F5F-3B4D79C11A57}"/>
              </a:ext>
            </a:extLst>
          </p:cNvPr>
          <p:cNvSpPr/>
          <p:nvPr/>
        </p:nvSpPr>
        <p:spPr>
          <a:xfrm>
            <a:off x="4553338" y="2146041"/>
            <a:ext cx="1744824" cy="597159"/>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a:p>
            <a:pPr algn="ctr"/>
            <a:r>
              <a:rPr lang="en-US" dirty="0">
                <a:solidFill>
                  <a:schemeClr val="tx1">
                    <a:lumMod val="95000"/>
                    <a:lumOff val="5000"/>
                  </a:schemeClr>
                </a:solidFill>
              </a:rPr>
              <a:t>BST Node</a:t>
            </a:r>
          </a:p>
        </p:txBody>
      </p:sp>
      <p:sp>
        <p:nvSpPr>
          <p:cNvPr id="20" name="Flowchart: Connector 19">
            <a:extLst>
              <a:ext uri="{FF2B5EF4-FFF2-40B4-BE49-F238E27FC236}">
                <a16:creationId xmlns:a16="http://schemas.microsoft.com/office/drawing/2014/main" id="{651BA490-20BA-4E74-8418-AB23B8DC4AFA}"/>
              </a:ext>
            </a:extLst>
          </p:cNvPr>
          <p:cNvSpPr/>
          <p:nvPr/>
        </p:nvSpPr>
        <p:spPr>
          <a:xfrm>
            <a:off x="9180851" y="1587175"/>
            <a:ext cx="1095913" cy="770322"/>
          </a:xfrm>
          <a:prstGeom prst="flowChartConnector">
            <a:avLst/>
          </a:prstGeom>
          <a:solidFill>
            <a:schemeClr val="accent6">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25" name="Flowchart: Connector 24">
            <a:extLst>
              <a:ext uri="{FF2B5EF4-FFF2-40B4-BE49-F238E27FC236}">
                <a16:creationId xmlns:a16="http://schemas.microsoft.com/office/drawing/2014/main" id="{48929032-F2EA-45BB-93BA-C928D9956A05}"/>
              </a:ext>
            </a:extLst>
          </p:cNvPr>
          <p:cNvSpPr/>
          <p:nvPr/>
        </p:nvSpPr>
        <p:spPr>
          <a:xfrm>
            <a:off x="10147984" y="3175968"/>
            <a:ext cx="962877" cy="818472"/>
          </a:xfrm>
          <a:prstGeom prst="flowChartConnector">
            <a:avLst/>
          </a:prstGeom>
          <a:solidFill>
            <a:schemeClr val="accent6">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BST Node</a:t>
            </a:r>
          </a:p>
        </p:txBody>
      </p:sp>
      <p:sp>
        <p:nvSpPr>
          <p:cNvPr id="26" name="Flowchart: Connector 25">
            <a:extLst>
              <a:ext uri="{FF2B5EF4-FFF2-40B4-BE49-F238E27FC236}">
                <a16:creationId xmlns:a16="http://schemas.microsoft.com/office/drawing/2014/main" id="{1F39023F-75E4-4472-A0CD-66D2FA1566DA}"/>
              </a:ext>
            </a:extLst>
          </p:cNvPr>
          <p:cNvSpPr/>
          <p:nvPr/>
        </p:nvSpPr>
        <p:spPr>
          <a:xfrm>
            <a:off x="8258392" y="3219810"/>
            <a:ext cx="962876" cy="818473"/>
          </a:xfrm>
          <a:prstGeom prst="flowChartConnector">
            <a:avLst/>
          </a:prstGeom>
          <a:solidFill>
            <a:schemeClr val="accent6">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BST Node</a:t>
            </a:r>
          </a:p>
        </p:txBody>
      </p:sp>
      <p:sp>
        <p:nvSpPr>
          <p:cNvPr id="27" name="Flowchart: Connector 26">
            <a:extLst>
              <a:ext uri="{FF2B5EF4-FFF2-40B4-BE49-F238E27FC236}">
                <a16:creationId xmlns:a16="http://schemas.microsoft.com/office/drawing/2014/main" id="{81FBE728-DD5E-4857-AC22-DAF754E0A6F3}"/>
              </a:ext>
            </a:extLst>
          </p:cNvPr>
          <p:cNvSpPr/>
          <p:nvPr/>
        </p:nvSpPr>
        <p:spPr>
          <a:xfrm>
            <a:off x="8990902" y="4568995"/>
            <a:ext cx="962877" cy="818472"/>
          </a:xfrm>
          <a:prstGeom prst="flowChartConnector">
            <a:avLst/>
          </a:prstGeom>
          <a:solidFill>
            <a:schemeClr val="accent6">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BST Node</a:t>
            </a:r>
          </a:p>
        </p:txBody>
      </p:sp>
      <p:sp>
        <p:nvSpPr>
          <p:cNvPr id="28" name="Flowchart: Connector 27">
            <a:extLst>
              <a:ext uri="{FF2B5EF4-FFF2-40B4-BE49-F238E27FC236}">
                <a16:creationId xmlns:a16="http://schemas.microsoft.com/office/drawing/2014/main" id="{0AA76539-4FC3-46AA-8D81-6140AE6C5090}"/>
              </a:ext>
            </a:extLst>
          </p:cNvPr>
          <p:cNvSpPr/>
          <p:nvPr/>
        </p:nvSpPr>
        <p:spPr>
          <a:xfrm>
            <a:off x="7458697" y="4619186"/>
            <a:ext cx="962877" cy="788005"/>
          </a:xfrm>
          <a:prstGeom prst="flowChartConnector">
            <a:avLst/>
          </a:prstGeom>
          <a:solidFill>
            <a:schemeClr val="accent6">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BST Node</a:t>
            </a:r>
          </a:p>
        </p:txBody>
      </p:sp>
      <p:sp>
        <p:nvSpPr>
          <p:cNvPr id="30" name="Flowchart: Connector 29">
            <a:extLst>
              <a:ext uri="{FF2B5EF4-FFF2-40B4-BE49-F238E27FC236}">
                <a16:creationId xmlns:a16="http://schemas.microsoft.com/office/drawing/2014/main" id="{6BFD8219-D0D2-4F8E-8468-51BDB063A81C}"/>
              </a:ext>
            </a:extLst>
          </p:cNvPr>
          <p:cNvSpPr/>
          <p:nvPr/>
        </p:nvSpPr>
        <p:spPr>
          <a:xfrm>
            <a:off x="10791327" y="4480004"/>
            <a:ext cx="962877" cy="818472"/>
          </a:xfrm>
          <a:prstGeom prst="flowChartConnector">
            <a:avLst/>
          </a:prstGeom>
          <a:solidFill>
            <a:schemeClr val="accent6">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BST Node</a:t>
            </a:r>
          </a:p>
        </p:txBody>
      </p:sp>
      <p:cxnSp>
        <p:nvCxnSpPr>
          <p:cNvPr id="32" name="Straight Connector 31">
            <a:extLst>
              <a:ext uri="{FF2B5EF4-FFF2-40B4-BE49-F238E27FC236}">
                <a16:creationId xmlns:a16="http://schemas.microsoft.com/office/drawing/2014/main" id="{733E2636-1A00-4E02-8052-4D79771CE16A}"/>
              </a:ext>
            </a:extLst>
          </p:cNvPr>
          <p:cNvCxnSpPr>
            <a:cxnSpLocks/>
            <a:stCxn id="20" idx="4"/>
            <a:endCxn id="26" idx="7"/>
          </p:cNvCxnSpPr>
          <p:nvPr/>
        </p:nvCxnSpPr>
        <p:spPr>
          <a:xfrm flipH="1">
            <a:off x="9080258" y="2357497"/>
            <a:ext cx="648550" cy="9821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82BB38-543F-4519-A84B-3EEE7DB3D7E3}"/>
              </a:ext>
            </a:extLst>
          </p:cNvPr>
          <p:cNvCxnSpPr>
            <a:cxnSpLocks/>
            <a:stCxn id="20" idx="4"/>
            <a:endCxn id="25" idx="1"/>
          </p:cNvCxnSpPr>
          <p:nvPr/>
        </p:nvCxnSpPr>
        <p:spPr>
          <a:xfrm>
            <a:off x="9728808" y="2357497"/>
            <a:ext cx="560186" cy="93833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8961FA-9BFA-4198-93E3-78A54FC6D320}"/>
              </a:ext>
            </a:extLst>
          </p:cNvPr>
          <p:cNvCxnSpPr>
            <a:stCxn id="26" idx="4"/>
            <a:endCxn id="28" idx="0"/>
          </p:cNvCxnSpPr>
          <p:nvPr/>
        </p:nvCxnSpPr>
        <p:spPr>
          <a:xfrm flipH="1">
            <a:off x="7940136" y="4038283"/>
            <a:ext cx="799694" cy="58090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397992-C71F-4874-BF98-1ADB70BD8D49}"/>
              </a:ext>
            </a:extLst>
          </p:cNvPr>
          <p:cNvCxnSpPr>
            <a:cxnSpLocks/>
            <a:stCxn id="26" idx="4"/>
            <a:endCxn id="27" idx="0"/>
          </p:cNvCxnSpPr>
          <p:nvPr/>
        </p:nvCxnSpPr>
        <p:spPr>
          <a:xfrm>
            <a:off x="8739830" y="4038283"/>
            <a:ext cx="732511" cy="53071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570367-581C-4D0F-BBDD-DC53F064715C}"/>
              </a:ext>
            </a:extLst>
          </p:cNvPr>
          <p:cNvCxnSpPr>
            <a:cxnSpLocks/>
            <a:stCxn id="25" idx="4"/>
            <a:endCxn id="30" idx="0"/>
          </p:cNvCxnSpPr>
          <p:nvPr/>
        </p:nvCxnSpPr>
        <p:spPr>
          <a:xfrm>
            <a:off x="10629423" y="3994440"/>
            <a:ext cx="643343" cy="48556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 name="Flowchart: Alternate Process 51">
            <a:extLst>
              <a:ext uri="{FF2B5EF4-FFF2-40B4-BE49-F238E27FC236}">
                <a16:creationId xmlns:a16="http://schemas.microsoft.com/office/drawing/2014/main" id="{E98C09AC-8797-4E62-9E06-3945DA9C576E}"/>
              </a:ext>
            </a:extLst>
          </p:cNvPr>
          <p:cNvSpPr/>
          <p:nvPr/>
        </p:nvSpPr>
        <p:spPr>
          <a:xfrm>
            <a:off x="454189" y="3797558"/>
            <a:ext cx="6318513" cy="2183363"/>
          </a:xfrm>
          <a:prstGeom prst="flowChartAlternateProcess">
            <a:avLst/>
          </a:prstGeom>
          <a:solidFill>
            <a:schemeClr val="accent6">
              <a:lumMod val="60000"/>
              <a:lumOff val="40000"/>
            </a:schemeClr>
          </a:solidFill>
          <a:ln>
            <a:solidFill>
              <a:schemeClr val="accent6">
                <a:lumMod val="50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lumMod val="95000"/>
                    <a:lumOff val="5000"/>
                  </a:schemeClr>
                </a:solidFill>
                <a:effectLst/>
                <a:latin typeface="Whitney"/>
              </a:rPr>
              <a:t>In order to display the data, binary search tree is used. Only references are inserted, so no </a:t>
            </a:r>
            <a:r>
              <a:rPr lang="en-US" dirty="0">
                <a:solidFill>
                  <a:schemeClr val="tx1">
                    <a:lumMod val="95000"/>
                    <a:lumOff val="5000"/>
                  </a:schemeClr>
                </a:solidFill>
                <a:latin typeface="Whitney"/>
              </a:rPr>
              <a:t>extra </a:t>
            </a:r>
            <a:r>
              <a:rPr lang="en-US" b="0" i="0" dirty="0">
                <a:solidFill>
                  <a:schemeClr val="tx1">
                    <a:lumMod val="95000"/>
                    <a:lumOff val="5000"/>
                  </a:schemeClr>
                </a:solidFill>
                <a:effectLst/>
                <a:latin typeface="Whitney"/>
              </a:rPr>
              <a:t>space is required. The use of BST is most efficient also because data needs to be displayed in-order after searching which is easily accomplished using its LNR function.</a:t>
            </a:r>
            <a:endParaRPr lang="en-US" dirty="0">
              <a:solidFill>
                <a:schemeClr val="tx1">
                  <a:lumMod val="95000"/>
                  <a:lumOff val="5000"/>
                </a:schemeClr>
              </a:solidFill>
            </a:endParaRPr>
          </a:p>
        </p:txBody>
      </p:sp>
    </p:spTree>
    <p:extLst>
      <p:ext uri="{BB962C8B-B14F-4D97-AF65-F5344CB8AC3E}">
        <p14:creationId xmlns:p14="http://schemas.microsoft.com/office/powerpoint/2010/main" val="2966055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570951CA-38CB-4BA4-995E-BF7D1EDE8D9E}"/>
              </a:ext>
            </a:extLst>
          </p:cNvPr>
          <p:cNvPicPr>
            <a:picLocks noChangeAspect="1"/>
          </p:cNvPicPr>
          <p:nvPr/>
        </p:nvPicPr>
        <p:blipFill>
          <a:blip r:embed="rId3"/>
          <a:stretch>
            <a:fillRect/>
          </a:stretch>
        </p:blipFill>
        <p:spPr>
          <a:xfrm>
            <a:off x="728087" y="240984"/>
            <a:ext cx="4916933" cy="6281170"/>
          </a:xfrm>
          <a:prstGeom prst="rect">
            <a:avLst/>
          </a:prstGeom>
        </p:spPr>
      </p:pic>
      <p:pic>
        <p:nvPicPr>
          <p:cNvPr id="12" name="Picture 11">
            <a:extLst>
              <a:ext uri="{FF2B5EF4-FFF2-40B4-BE49-F238E27FC236}">
                <a16:creationId xmlns:a16="http://schemas.microsoft.com/office/drawing/2014/main" id="{BB090AE0-A4B0-4476-9F6C-8B9DA02B1455}"/>
              </a:ext>
            </a:extLst>
          </p:cNvPr>
          <p:cNvPicPr>
            <a:picLocks noChangeAspect="1"/>
          </p:cNvPicPr>
          <p:nvPr/>
        </p:nvPicPr>
        <p:blipFill>
          <a:blip r:embed="rId4"/>
          <a:stretch>
            <a:fillRect/>
          </a:stretch>
        </p:blipFill>
        <p:spPr>
          <a:xfrm>
            <a:off x="6020074" y="240984"/>
            <a:ext cx="5658443" cy="3108706"/>
          </a:xfrm>
          <a:prstGeom prst="rect">
            <a:avLst/>
          </a:prstGeom>
        </p:spPr>
      </p:pic>
    </p:spTree>
    <p:extLst>
      <p:ext uri="{BB962C8B-B14F-4D97-AF65-F5344CB8AC3E}">
        <p14:creationId xmlns:p14="http://schemas.microsoft.com/office/powerpoint/2010/main" val="293669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38100"/>
            <a:ext cx="12192000" cy="6896100"/>
          </a:xfrm>
          <a:prstGeom prst="rect">
            <a:avLst/>
          </a:prstGeom>
        </p:spPr>
      </p:pic>
      <p:pic>
        <p:nvPicPr>
          <p:cNvPr id="5" name="Picture 4">
            <a:extLst>
              <a:ext uri="{FF2B5EF4-FFF2-40B4-BE49-F238E27FC236}">
                <a16:creationId xmlns:a16="http://schemas.microsoft.com/office/drawing/2014/main" id="{8C6232A9-B94E-4CAA-AC2F-F5BADC0060B0}"/>
              </a:ext>
            </a:extLst>
          </p:cNvPr>
          <p:cNvPicPr>
            <a:picLocks noChangeAspect="1"/>
          </p:cNvPicPr>
          <p:nvPr/>
        </p:nvPicPr>
        <p:blipFill>
          <a:blip r:embed="rId3"/>
          <a:stretch>
            <a:fillRect/>
          </a:stretch>
        </p:blipFill>
        <p:spPr>
          <a:xfrm>
            <a:off x="2671666" y="1488544"/>
            <a:ext cx="6848668" cy="3880912"/>
          </a:xfrm>
          <a:prstGeom prst="rect">
            <a:avLst/>
          </a:prstGeom>
        </p:spPr>
      </p:pic>
    </p:spTree>
    <p:extLst>
      <p:ext uri="{BB962C8B-B14F-4D97-AF65-F5344CB8AC3E}">
        <p14:creationId xmlns:p14="http://schemas.microsoft.com/office/powerpoint/2010/main" val="2693746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223119" y="80094"/>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University Linked List</a:t>
            </a:r>
          </a:p>
        </p:txBody>
      </p:sp>
      <p:sp>
        <p:nvSpPr>
          <p:cNvPr id="2" name="Rectangle 1">
            <a:extLst>
              <a:ext uri="{FF2B5EF4-FFF2-40B4-BE49-F238E27FC236}">
                <a16:creationId xmlns:a16="http://schemas.microsoft.com/office/drawing/2014/main" id="{621470A8-BD9D-42F4-9875-263ABBA83ABB}"/>
              </a:ext>
            </a:extLst>
          </p:cNvPr>
          <p:cNvSpPr/>
          <p:nvPr/>
        </p:nvSpPr>
        <p:spPr>
          <a:xfrm>
            <a:off x="1380931" y="2724539"/>
            <a:ext cx="2351314" cy="1101012"/>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University Node</a:t>
            </a:r>
          </a:p>
        </p:txBody>
      </p:sp>
      <p:sp>
        <p:nvSpPr>
          <p:cNvPr id="6" name="Rectangle 5">
            <a:extLst>
              <a:ext uri="{FF2B5EF4-FFF2-40B4-BE49-F238E27FC236}">
                <a16:creationId xmlns:a16="http://schemas.microsoft.com/office/drawing/2014/main" id="{E3776060-F052-4C2C-A67B-78A28FDFECA1}"/>
              </a:ext>
            </a:extLst>
          </p:cNvPr>
          <p:cNvSpPr/>
          <p:nvPr/>
        </p:nvSpPr>
        <p:spPr>
          <a:xfrm>
            <a:off x="5061080" y="2724539"/>
            <a:ext cx="2351314" cy="1101012"/>
          </a:xfrm>
          <a:prstGeom prst="rect">
            <a:avLst/>
          </a:prstGeom>
          <a:solidFill>
            <a:schemeClr val="accent6">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University Node</a:t>
            </a:r>
          </a:p>
        </p:txBody>
      </p:sp>
      <p:sp>
        <p:nvSpPr>
          <p:cNvPr id="7" name="Rectangle 6">
            <a:extLst>
              <a:ext uri="{FF2B5EF4-FFF2-40B4-BE49-F238E27FC236}">
                <a16:creationId xmlns:a16="http://schemas.microsoft.com/office/drawing/2014/main" id="{1F66E204-8021-4839-9955-A987F7EFED16}"/>
              </a:ext>
            </a:extLst>
          </p:cNvPr>
          <p:cNvSpPr/>
          <p:nvPr/>
        </p:nvSpPr>
        <p:spPr>
          <a:xfrm>
            <a:off x="8741229" y="2724539"/>
            <a:ext cx="2351314" cy="1101012"/>
          </a:xfrm>
          <a:prstGeom prst="rect">
            <a:avLst/>
          </a:prstGeom>
          <a:solidFill>
            <a:schemeClr val="accent6">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University Node</a:t>
            </a:r>
          </a:p>
        </p:txBody>
      </p:sp>
      <p:sp>
        <p:nvSpPr>
          <p:cNvPr id="3" name="Arrow: Right 2">
            <a:extLst>
              <a:ext uri="{FF2B5EF4-FFF2-40B4-BE49-F238E27FC236}">
                <a16:creationId xmlns:a16="http://schemas.microsoft.com/office/drawing/2014/main" id="{4E51B157-7440-41F0-834D-E4F298C25238}"/>
              </a:ext>
            </a:extLst>
          </p:cNvPr>
          <p:cNvSpPr/>
          <p:nvPr/>
        </p:nvSpPr>
        <p:spPr>
          <a:xfrm>
            <a:off x="3801447" y="2862165"/>
            <a:ext cx="1156996" cy="377890"/>
          </a:xfrm>
          <a:prstGeom prst="rightArrow">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6B5F823-FC0E-4BCC-8514-69F0368344FC}"/>
              </a:ext>
            </a:extLst>
          </p:cNvPr>
          <p:cNvSpPr/>
          <p:nvPr/>
        </p:nvSpPr>
        <p:spPr>
          <a:xfrm>
            <a:off x="7526156" y="2806181"/>
            <a:ext cx="1156996" cy="377890"/>
          </a:xfrm>
          <a:prstGeom prst="rightArrow">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500F704-DC5B-4363-B229-70676E12DB1B}"/>
              </a:ext>
            </a:extLst>
          </p:cNvPr>
          <p:cNvSpPr/>
          <p:nvPr/>
        </p:nvSpPr>
        <p:spPr>
          <a:xfrm>
            <a:off x="1782147" y="1642189"/>
            <a:ext cx="1548882" cy="373224"/>
          </a:xfrm>
          <a:prstGeom prst="roundRect">
            <a:avLst/>
          </a:prstGeom>
          <a:solidFill>
            <a:schemeClr val="accent6">
              <a:lumMod val="75000"/>
            </a:schemeClr>
          </a:solidFill>
          <a:ln>
            <a:solidFill>
              <a:schemeClr val="tx1">
                <a:lumMod val="95000"/>
                <a:lumOff val="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a:t>
            </a:r>
          </a:p>
        </p:txBody>
      </p:sp>
      <p:sp>
        <p:nvSpPr>
          <p:cNvPr id="12" name="Arrow: Down 11">
            <a:extLst>
              <a:ext uri="{FF2B5EF4-FFF2-40B4-BE49-F238E27FC236}">
                <a16:creationId xmlns:a16="http://schemas.microsoft.com/office/drawing/2014/main" id="{D442F45A-5C77-490C-9B1A-1A43C537BBEF}"/>
              </a:ext>
            </a:extLst>
          </p:cNvPr>
          <p:cNvSpPr/>
          <p:nvPr/>
        </p:nvSpPr>
        <p:spPr>
          <a:xfrm>
            <a:off x="2393302" y="2052735"/>
            <a:ext cx="326572" cy="634482"/>
          </a:xfrm>
          <a:prstGeom prst="downArrow">
            <a:avLst/>
          </a:prstGeom>
          <a:solidFill>
            <a:schemeClr val="accent6"/>
          </a:solidFill>
          <a:ln>
            <a:solidFill>
              <a:schemeClr val="tx1">
                <a:lumMod val="95000"/>
                <a:lumOff val="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B072F5D-8678-4216-9ECB-8D572E2DF0FE}"/>
              </a:ext>
            </a:extLst>
          </p:cNvPr>
          <p:cNvSpPr/>
          <p:nvPr/>
        </p:nvSpPr>
        <p:spPr>
          <a:xfrm>
            <a:off x="9142445" y="1642189"/>
            <a:ext cx="1548882" cy="373224"/>
          </a:xfrm>
          <a:prstGeom prst="roundRect">
            <a:avLst/>
          </a:prstGeom>
          <a:solidFill>
            <a:schemeClr val="accent6">
              <a:lumMod val="75000"/>
            </a:schemeClr>
          </a:solidFill>
          <a:ln>
            <a:solidFill>
              <a:schemeClr val="tx1">
                <a:lumMod val="95000"/>
                <a:lumOff val="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Tail</a:t>
            </a:r>
          </a:p>
        </p:txBody>
      </p:sp>
      <p:sp>
        <p:nvSpPr>
          <p:cNvPr id="14" name="Arrow: Down 13">
            <a:extLst>
              <a:ext uri="{FF2B5EF4-FFF2-40B4-BE49-F238E27FC236}">
                <a16:creationId xmlns:a16="http://schemas.microsoft.com/office/drawing/2014/main" id="{4B3A7ECD-D600-4654-9AB7-62E74785B6E1}"/>
              </a:ext>
            </a:extLst>
          </p:cNvPr>
          <p:cNvSpPr/>
          <p:nvPr/>
        </p:nvSpPr>
        <p:spPr>
          <a:xfrm>
            <a:off x="9791163" y="2052735"/>
            <a:ext cx="326572" cy="634482"/>
          </a:xfrm>
          <a:prstGeom prst="downArrow">
            <a:avLst/>
          </a:prstGeom>
          <a:solidFill>
            <a:schemeClr val="accent6"/>
          </a:solidFill>
          <a:ln>
            <a:solidFill>
              <a:schemeClr val="tx1">
                <a:lumMod val="95000"/>
                <a:lumOff val="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D8C5C0C-80DF-4584-831B-6DD83CE8F9AE}"/>
              </a:ext>
            </a:extLst>
          </p:cNvPr>
          <p:cNvSpPr/>
          <p:nvPr/>
        </p:nvSpPr>
        <p:spPr>
          <a:xfrm>
            <a:off x="2556588" y="4301412"/>
            <a:ext cx="7197012" cy="1950098"/>
          </a:xfrm>
          <a:prstGeom prst="roundRect">
            <a:avLst/>
          </a:prstGeom>
          <a:solidFill>
            <a:schemeClr val="accent6"/>
          </a:solidFill>
          <a:ln>
            <a:solidFill>
              <a:schemeClr val="tx1">
                <a:lumMod val="95000"/>
                <a:lumOff val="5000"/>
              </a:schemeClr>
            </a:solidFill>
          </a:ln>
          <a:effectLst>
            <a:glow rad="139700">
              <a:schemeClr val="accent2">
                <a:satMod val="175000"/>
                <a:alpha val="40000"/>
              </a:schemeClr>
            </a:glow>
            <a:outerShdw blurRad="50800" dist="38100" dir="16200000"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Whitney"/>
              </a:rPr>
              <a:t>A linked list is used to store the data for all universities as the file is read. Each time, a node is created which includes the respective info for each university and is inserted at the tail of the linked list. Since the data set is very large and very variable, using linked list allows us to allocate memory for data as and when needed rather than all at once.</a:t>
            </a:r>
            <a:endParaRPr lang="en-US" dirty="0">
              <a:solidFill>
                <a:schemeClr val="tx1"/>
              </a:solidFill>
            </a:endParaRPr>
          </a:p>
        </p:txBody>
      </p:sp>
    </p:spTree>
    <p:extLst>
      <p:ext uri="{BB962C8B-B14F-4D97-AF65-F5344CB8AC3E}">
        <p14:creationId xmlns:p14="http://schemas.microsoft.com/office/powerpoint/2010/main" val="205451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E54DDC2-78C6-4DC0-8EF7-4246B6873B82}"/>
              </a:ext>
            </a:extLst>
          </p:cNvPr>
          <p:cNvPicPr>
            <a:picLocks noChangeAspect="1"/>
          </p:cNvPicPr>
          <p:nvPr/>
        </p:nvPicPr>
        <p:blipFill>
          <a:blip r:embed="rId3"/>
          <a:stretch>
            <a:fillRect/>
          </a:stretch>
        </p:blipFill>
        <p:spPr>
          <a:xfrm>
            <a:off x="201711" y="741108"/>
            <a:ext cx="7029513" cy="5375783"/>
          </a:xfrm>
          <a:prstGeom prst="rect">
            <a:avLst/>
          </a:prstGeom>
        </p:spPr>
      </p:pic>
    </p:spTree>
    <p:extLst>
      <p:ext uri="{BB962C8B-B14F-4D97-AF65-F5344CB8AC3E}">
        <p14:creationId xmlns:p14="http://schemas.microsoft.com/office/powerpoint/2010/main" val="132518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370866A2-56D3-4F05-AFBF-F99E54BCEE5B}"/>
              </a:ext>
            </a:extLst>
          </p:cNvPr>
          <p:cNvSpPr/>
          <p:nvPr/>
        </p:nvSpPr>
        <p:spPr>
          <a:xfrm>
            <a:off x="1726162" y="841720"/>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Count Of Country, City and Disciplines in the Data</a:t>
            </a:r>
          </a:p>
        </p:txBody>
      </p:sp>
      <p:pic>
        <p:nvPicPr>
          <p:cNvPr id="3" name="Picture 2" descr="Text&#10;&#10;Description automatically generated">
            <a:extLst>
              <a:ext uri="{FF2B5EF4-FFF2-40B4-BE49-F238E27FC236}">
                <a16:creationId xmlns:a16="http://schemas.microsoft.com/office/drawing/2014/main" id="{6E509BA0-7096-4911-923E-1917EC11F9C9}"/>
              </a:ext>
            </a:extLst>
          </p:cNvPr>
          <p:cNvPicPr>
            <a:picLocks noChangeAspect="1"/>
          </p:cNvPicPr>
          <p:nvPr/>
        </p:nvPicPr>
        <p:blipFill>
          <a:blip r:embed="rId3"/>
          <a:stretch>
            <a:fillRect/>
          </a:stretch>
        </p:blipFill>
        <p:spPr>
          <a:xfrm>
            <a:off x="7492120" y="177421"/>
            <a:ext cx="4040518" cy="6468023"/>
          </a:xfrm>
          <a:prstGeom prst="rect">
            <a:avLst/>
          </a:prstGeom>
        </p:spPr>
      </p:pic>
      <p:pic>
        <p:nvPicPr>
          <p:cNvPr id="7" name="Picture 6" descr="Text&#10;&#10;Description automatically generated">
            <a:extLst>
              <a:ext uri="{FF2B5EF4-FFF2-40B4-BE49-F238E27FC236}">
                <a16:creationId xmlns:a16="http://schemas.microsoft.com/office/drawing/2014/main" id="{82E68B44-50CF-48A4-8210-76EF8AF77FF7}"/>
              </a:ext>
            </a:extLst>
          </p:cNvPr>
          <p:cNvPicPr>
            <a:picLocks noChangeAspect="1"/>
          </p:cNvPicPr>
          <p:nvPr/>
        </p:nvPicPr>
        <p:blipFill>
          <a:blip r:embed="rId4"/>
          <a:stretch>
            <a:fillRect/>
          </a:stretch>
        </p:blipFill>
        <p:spPr>
          <a:xfrm>
            <a:off x="968991" y="2765791"/>
            <a:ext cx="5418161" cy="3781425"/>
          </a:xfrm>
          <a:prstGeom prst="rect">
            <a:avLst/>
          </a:prstGeom>
        </p:spPr>
      </p:pic>
    </p:spTree>
    <p:extLst>
      <p:ext uri="{BB962C8B-B14F-4D97-AF65-F5344CB8AC3E}">
        <p14:creationId xmlns:p14="http://schemas.microsoft.com/office/powerpoint/2010/main" val="2192462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7F3DF048-28C2-4919-8E01-42453BFE3D77}"/>
              </a:ext>
            </a:extLst>
          </p:cNvPr>
          <p:cNvPicPr>
            <a:picLocks noChangeAspect="1"/>
          </p:cNvPicPr>
          <p:nvPr/>
        </p:nvPicPr>
        <p:blipFill>
          <a:blip r:embed="rId3"/>
          <a:stretch>
            <a:fillRect/>
          </a:stretch>
        </p:blipFill>
        <p:spPr>
          <a:xfrm>
            <a:off x="4785702" y="304430"/>
            <a:ext cx="3689558" cy="6395463"/>
          </a:xfrm>
          <a:prstGeom prst="rect">
            <a:avLst/>
          </a:prstGeom>
        </p:spPr>
      </p:pic>
      <p:pic>
        <p:nvPicPr>
          <p:cNvPr id="5" name="Picture 4">
            <a:extLst>
              <a:ext uri="{FF2B5EF4-FFF2-40B4-BE49-F238E27FC236}">
                <a16:creationId xmlns:a16="http://schemas.microsoft.com/office/drawing/2014/main" id="{BA852BB1-56EA-45DD-A4DF-6C13B1483B01}"/>
              </a:ext>
            </a:extLst>
          </p:cNvPr>
          <p:cNvPicPr>
            <a:picLocks noChangeAspect="1"/>
          </p:cNvPicPr>
          <p:nvPr/>
        </p:nvPicPr>
        <p:blipFill>
          <a:blip r:embed="rId4"/>
          <a:stretch>
            <a:fillRect/>
          </a:stretch>
        </p:blipFill>
        <p:spPr>
          <a:xfrm>
            <a:off x="8575288" y="304430"/>
            <a:ext cx="3516686" cy="6398958"/>
          </a:xfrm>
          <a:prstGeom prst="rect">
            <a:avLst/>
          </a:prstGeom>
        </p:spPr>
      </p:pic>
      <p:pic>
        <p:nvPicPr>
          <p:cNvPr id="6" name="Picture 5">
            <a:extLst>
              <a:ext uri="{FF2B5EF4-FFF2-40B4-BE49-F238E27FC236}">
                <a16:creationId xmlns:a16="http://schemas.microsoft.com/office/drawing/2014/main" id="{CF20ADAD-49E0-408A-BC83-F36AF8E2E591}"/>
              </a:ext>
            </a:extLst>
          </p:cNvPr>
          <p:cNvPicPr>
            <a:picLocks noChangeAspect="1"/>
          </p:cNvPicPr>
          <p:nvPr/>
        </p:nvPicPr>
        <p:blipFill>
          <a:blip r:embed="rId5"/>
          <a:stretch>
            <a:fillRect/>
          </a:stretch>
        </p:blipFill>
        <p:spPr>
          <a:xfrm>
            <a:off x="100027" y="3423380"/>
            <a:ext cx="4585648" cy="3276513"/>
          </a:xfrm>
          <a:prstGeom prst="rect">
            <a:avLst/>
          </a:prstGeom>
        </p:spPr>
      </p:pic>
      <p:sp>
        <p:nvSpPr>
          <p:cNvPr id="9" name="Rectangle 8">
            <a:extLst>
              <a:ext uri="{FF2B5EF4-FFF2-40B4-BE49-F238E27FC236}">
                <a16:creationId xmlns:a16="http://schemas.microsoft.com/office/drawing/2014/main" id="{5EB9E13A-5442-4C1C-8154-7C47B57C76E1}"/>
              </a:ext>
            </a:extLst>
          </p:cNvPr>
          <p:cNvSpPr/>
          <p:nvPr/>
        </p:nvSpPr>
        <p:spPr>
          <a:xfrm>
            <a:off x="741332" y="1170515"/>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Count Of Universities w.r.t the possible filters</a:t>
            </a:r>
          </a:p>
        </p:txBody>
      </p:sp>
    </p:spTree>
    <p:extLst>
      <p:ext uri="{BB962C8B-B14F-4D97-AF65-F5344CB8AC3E}">
        <p14:creationId xmlns:p14="http://schemas.microsoft.com/office/powerpoint/2010/main" val="348255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8D7663F-B189-403E-B76B-7FD3EE09D09E}"/>
              </a:ext>
            </a:extLst>
          </p:cNvPr>
          <p:cNvPicPr>
            <a:picLocks noChangeAspect="1"/>
          </p:cNvPicPr>
          <p:nvPr/>
        </p:nvPicPr>
        <p:blipFill>
          <a:blip r:embed="rId3"/>
          <a:stretch>
            <a:fillRect/>
          </a:stretch>
        </p:blipFill>
        <p:spPr>
          <a:xfrm>
            <a:off x="632291" y="139389"/>
            <a:ext cx="4908700" cy="3157977"/>
          </a:xfrm>
          <a:prstGeom prst="rect">
            <a:avLst/>
          </a:prstGeom>
        </p:spPr>
      </p:pic>
      <p:pic>
        <p:nvPicPr>
          <p:cNvPr id="10" name="Picture 9">
            <a:extLst>
              <a:ext uri="{FF2B5EF4-FFF2-40B4-BE49-F238E27FC236}">
                <a16:creationId xmlns:a16="http://schemas.microsoft.com/office/drawing/2014/main" id="{6E332004-8D6F-47DA-B346-45AA409C0971}"/>
              </a:ext>
            </a:extLst>
          </p:cNvPr>
          <p:cNvPicPr>
            <a:picLocks noChangeAspect="1"/>
          </p:cNvPicPr>
          <p:nvPr/>
        </p:nvPicPr>
        <p:blipFill>
          <a:blip r:embed="rId4"/>
          <a:stretch>
            <a:fillRect/>
          </a:stretch>
        </p:blipFill>
        <p:spPr>
          <a:xfrm>
            <a:off x="3516872" y="3466524"/>
            <a:ext cx="4908700" cy="3222317"/>
          </a:xfrm>
          <a:prstGeom prst="rect">
            <a:avLst/>
          </a:prstGeom>
        </p:spPr>
      </p:pic>
      <p:pic>
        <p:nvPicPr>
          <p:cNvPr id="5" name="Picture 4">
            <a:extLst>
              <a:ext uri="{FF2B5EF4-FFF2-40B4-BE49-F238E27FC236}">
                <a16:creationId xmlns:a16="http://schemas.microsoft.com/office/drawing/2014/main" id="{6BB4691F-C5D7-4ED3-94DA-22468021486A}"/>
              </a:ext>
            </a:extLst>
          </p:cNvPr>
          <p:cNvPicPr>
            <a:picLocks noChangeAspect="1"/>
          </p:cNvPicPr>
          <p:nvPr/>
        </p:nvPicPr>
        <p:blipFill>
          <a:blip r:embed="rId5"/>
          <a:stretch>
            <a:fillRect/>
          </a:stretch>
        </p:blipFill>
        <p:spPr>
          <a:xfrm>
            <a:off x="6173282" y="139390"/>
            <a:ext cx="5247586" cy="3157977"/>
          </a:xfrm>
          <a:prstGeom prst="rect">
            <a:avLst/>
          </a:prstGeom>
        </p:spPr>
      </p:pic>
    </p:spTree>
    <p:extLst>
      <p:ext uri="{BB962C8B-B14F-4D97-AF65-F5344CB8AC3E}">
        <p14:creationId xmlns:p14="http://schemas.microsoft.com/office/powerpoint/2010/main" val="80000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546B3B1-6688-4047-9803-9D218ED9990B}"/>
              </a:ext>
            </a:extLst>
          </p:cNvPr>
          <p:cNvSpPr/>
          <p:nvPr/>
        </p:nvSpPr>
        <p:spPr>
          <a:xfrm>
            <a:off x="113944" y="2720073"/>
            <a:ext cx="3530924" cy="143169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 List of Country, City, Discipline and their combinations , in the data</a:t>
            </a:r>
          </a:p>
        </p:txBody>
      </p:sp>
      <p:pic>
        <p:nvPicPr>
          <p:cNvPr id="7" name="Picture 6" descr="Text&#10;&#10;Description automatically generated">
            <a:extLst>
              <a:ext uri="{FF2B5EF4-FFF2-40B4-BE49-F238E27FC236}">
                <a16:creationId xmlns:a16="http://schemas.microsoft.com/office/drawing/2014/main" id="{C04DF31D-20F1-4C25-97E6-7C350A7E606E}"/>
              </a:ext>
            </a:extLst>
          </p:cNvPr>
          <p:cNvPicPr>
            <a:picLocks noChangeAspect="1"/>
          </p:cNvPicPr>
          <p:nvPr/>
        </p:nvPicPr>
        <p:blipFill>
          <a:blip r:embed="rId3"/>
          <a:stretch>
            <a:fillRect/>
          </a:stretch>
        </p:blipFill>
        <p:spPr>
          <a:xfrm>
            <a:off x="3848538" y="166286"/>
            <a:ext cx="3829050" cy="6532347"/>
          </a:xfrm>
          <a:prstGeom prst="rect">
            <a:avLst/>
          </a:prstGeom>
        </p:spPr>
      </p:pic>
      <p:pic>
        <p:nvPicPr>
          <p:cNvPr id="9" name="Picture 8" descr="Text&#10;&#10;Description automatically generated">
            <a:extLst>
              <a:ext uri="{FF2B5EF4-FFF2-40B4-BE49-F238E27FC236}">
                <a16:creationId xmlns:a16="http://schemas.microsoft.com/office/drawing/2014/main" id="{E76AB675-9494-436B-8F97-2BFEE01BEE6A}"/>
              </a:ext>
            </a:extLst>
          </p:cNvPr>
          <p:cNvPicPr>
            <a:picLocks noChangeAspect="1"/>
          </p:cNvPicPr>
          <p:nvPr/>
        </p:nvPicPr>
        <p:blipFill>
          <a:blip r:embed="rId4"/>
          <a:stretch>
            <a:fillRect/>
          </a:stretch>
        </p:blipFill>
        <p:spPr>
          <a:xfrm>
            <a:off x="8075893" y="159366"/>
            <a:ext cx="3717801" cy="6532347"/>
          </a:xfrm>
          <a:prstGeom prst="rect">
            <a:avLst/>
          </a:prstGeom>
        </p:spPr>
      </p:pic>
    </p:spTree>
    <p:extLst>
      <p:ext uri="{BB962C8B-B14F-4D97-AF65-F5344CB8AC3E}">
        <p14:creationId xmlns:p14="http://schemas.microsoft.com/office/powerpoint/2010/main" val="273313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ed ad gree bar graphs and numbers above the city skyline">
            <a:extLst>
              <a:ext uri="{FF2B5EF4-FFF2-40B4-BE49-F238E27FC236}">
                <a16:creationId xmlns:a16="http://schemas.microsoft.com/office/drawing/2014/main" id="{C24C6965-4418-4BBE-AE97-014338D86D1A}"/>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EC3482-0587-4565-85C5-046F6B19C8FD}"/>
              </a:ext>
            </a:extLst>
          </p:cNvPr>
          <p:cNvSpPr>
            <a:spLocks noGrp="1"/>
          </p:cNvSpPr>
          <p:nvPr>
            <p:ph type="title"/>
          </p:nvPr>
        </p:nvSpPr>
        <p:spPr/>
        <p:txBody>
          <a:bodyPr/>
          <a:lstStyle/>
          <a:p>
            <a:r>
              <a:rPr lang="en-US" dirty="0">
                <a:solidFill>
                  <a:schemeClr val="bg2"/>
                </a:solidFill>
              </a:rPr>
              <a:t>Importance of University Search System</a:t>
            </a:r>
          </a:p>
        </p:txBody>
      </p:sp>
      <p:graphicFrame>
        <p:nvGraphicFramePr>
          <p:cNvPr id="4" name="Content Placeholder 3">
            <a:extLst>
              <a:ext uri="{FF2B5EF4-FFF2-40B4-BE49-F238E27FC236}">
                <a16:creationId xmlns:a16="http://schemas.microsoft.com/office/drawing/2014/main" id="{FD845716-EA62-4899-A6CD-295D57D427BE}"/>
              </a:ext>
            </a:extLst>
          </p:cNvPr>
          <p:cNvGraphicFramePr>
            <a:graphicFrameLocks noGrp="1"/>
          </p:cNvGraphicFramePr>
          <p:nvPr>
            <p:ph idx="1"/>
            <p:extLst>
              <p:ext uri="{D42A27DB-BD31-4B8C-83A1-F6EECF244321}">
                <p14:modId xmlns:p14="http://schemas.microsoft.com/office/powerpoint/2010/main" val="3391317606"/>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242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2B2FEF10-47DB-4CB0-9A2D-C5DA91A9BD9A}"/>
              </a:ext>
            </a:extLst>
          </p:cNvPr>
          <p:cNvPicPr>
            <a:picLocks noChangeAspect="1"/>
          </p:cNvPicPr>
          <p:nvPr/>
        </p:nvPicPr>
        <p:blipFill>
          <a:blip r:embed="rId3"/>
          <a:stretch>
            <a:fillRect/>
          </a:stretch>
        </p:blipFill>
        <p:spPr>
          <a:xfrm>
            <a:off x="483597" y="159736"/>
            <a:ext cx="4402302" cy="6473076"/>
          </a:xfrm>
          <a:prstGeom prst="rect">
            <a:avLst/>
          </a:prstGeom>
        </p:spPr>
      </p:pic>
      <p:pic>
        <p:nvPicPr>
          <p:cNvPr id="8" name="Picture 7" descr="Text&#10;&#10;Description automatically generated">
            <a:extLst>
              <a:ext uri="{FF2B5EF4-FFF2-40B4-BE49-F238E27FC236}">
                <a16:creationId xmlns:a16="http://schemas.microsoft.com/office/drawing/2014/main" id="{52461CD8-290D-4EF7-998B-3566B64DAD02}"/>
              </a:ext>
            </a:extLst>
          </p:cNvPr>
          <p:cNvPicPr>
            <a:picLocks noChangeAspect="1"/>
          </p:cNvPicPr>
          <p:nvPr/>
        </p:nvPicPr>
        <p:blipFill>
          <a:blip r:embed="rId4"/>
          <a:stretch>
            <a:fillRect/>
          </a:stretch>
        </p:blipFill>
        <p:spPr>
          <a:xfrm>
            <a:off x="6096000" y="159736"/>
            <a:ext cx="5476875" cy="4257675"/>
          </a:xfrm>
          <a:prstGeom prst="rect">
            <a:avLst/>
          </a:prstGeom>
        </p:spPr>
      </p:pic>
    </p:spTree>
    <p:extLst>
      <p:ext uri="{BB962C8B-B14F-4D97-AF65-F5344CB8AC3E}">
        <p14:creationId xmlns:p14="http://schemas.microsoft.com/office/powerpoint/2010/main" val="3565422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223119" y="126747"/>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Node</a:t>
            </a:r>
          </a:p>
        </p:txBody>
      </p:sp>
      <p:graphicFrame>
        <p:nvGraphicFramePr>
          <p:cNvPr id="2" name="Table 2">
            <a:extLst>
              <a:ext uri="{FF2B5EF4-FFF2-40B4-BE49-F238E27FC236}">
                <a16:creationId xmlns:a16="http://schemas.microsoft.com/office/drawing/2014/main" id="{3404354A-48A0-4B2C-AAEE-685863DB0C6B}"/>
              </a:ext>
            </a:extLst>
          </p:cNvPr>
          <p:cNvGraphicFramePr>
            <a:graphicFrameLocks noGrp="1"/>
          </p:cNvGraphicFramePr>
          <p:nvPr>
            <p:extLst>
              <p:ext uri="{D42A27DB-BD31-4B8C-83A1-F6EECF244321}">
                <p14:modId xmlns:p14="http://schemas.microsoft.com/office/powerpoint/2010/main" val="3299425422"/>
              </p:ext>
            </p:extLst>
          </p:nvPr>
        </p:nvGraphicFramePr>
        <p:xfrm>
          <a:off x="933061" y="1735494"/>
          <a:ext cx="9750490" cy="640080"/>
        </p:xfrm>
        <a:graphic>
          <a:graphicData uri="http://schemas.openxmlformats.org/drawingml/2006/table">
            <a:tbl>
              <a:tblPr firstRow="1" bandRow="1">
                <a:tableStyleId>{5C22544A-7EE6-4342-B048-85BDC9FD1C3A}</a:tableStyleId>
              </a:tblPr>
              <a:tblGrid>
                <a:gridCol w="1950098">
                  <a:extLst>
                    <a:ext uri="{9D8B030D-6E8A-4147-A177-3AD203B41FA5}">
                      <a16:colId xmlns:a16="http://schemas.microsoft.com/office/drawing/2014/main" val="3842621735"/>
                    </a:ext>
                  </a:extLst>
                </a:gridCol>
                <a:gridCol w="1950098">
                  <a:extLst>
                    <a:ext uri="{9D8B030D-6E8A-4147-A177-3AD203B41FA5}">
                      <a16:colId xmlns:a16="http://schemas.microsoft.com/office/drawing/2014/main" val="4250896498"/>
                    </a:ext>
                  </a:extLst>
                </a:gridCol>
                <a:gridCol w="1950098">
                  <a:extLst>
                    <a:ext uri="{9D8B030D-6E8A-4147-A177-3AD203B41FA5}">
                      <a16:colId xmlns:a16="http://schemas.microsoft.com/office/drawing/2014/main" val="4197984221"/>
                    </a:ext>
                  </a:extLst>
                </a:gridCol>
                <a:gridCol w="1950098">
                  <a:extLst>
                    <a:ext uri="{9D8B030D-6E8A-4147-A177-3AD203B41FA5}">
                      <a16:colId xmlns:a16="http://schemas.microsoft.com/office/drawing/2014/main" val="1748425149"/>
                    </a:ext>
                  </a:extLst>
                </a:gridCol>
                <a:gridCol w="1950098">
                  <a:extLst>
                    <a:ext uri="{9D8B030D-6E8A-4147-A177-3AD203B41FA5}">
                      <a16:colId xmlns:a16="http://schemas.microsoft.com/office/drawing/2014/main" val="3012944660"/>
                    </a:ext>
                  </a:extLst>
                </a:gridCol>
              </a:tblGrid>
              <a:tr h="625152">
                <a:tc>
                  <a:txBody>
                    <a:bodyPr/>
                    <a:lstStyle/>
                    <a:p>
                      <a:pPr algn="ctr"/>
                      <a:r>
                        <a:rPr lang="en-US" dirty="0">
                          <a:solidFill>
                            <a:schemeClr val="bg1">
                              <a:lumMod val="95000"/>
                            </a:schemeClr>
                          </a:solidFill>
                        </a:rPr>
                        <a:t>Name</a:t>
                      </a:r>
                    </a:p>
                    <a:p>
                      <a:pPr algn="ctr"/>
                      <a:r>
                        <a:rPr lang="en-US" dirty="0">
                          <a:solidFill>
                            <a:schemeClr val="tx1"/>
                          </a:solidFill>
                        </a:rPr>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dirty="0">
                          <a:solidFill>
                            <a:schemeClr val="bg1">
                              <a:lumMod val="95000"/>
                            </a:schemeClr>
                          </a:solidFill>
                        </a:rPr>
                        <a:t>Sec Layer</a:t>
                      </a:r>
                    </a:p>
                    <a:p>
                      <a:pPr algn="ctr"/>
                      <a:r>
                        <a:rPr lang="en-US" dirty="0">
                          <a:solidFill>
                            <a:schemeClr val="tx1"/>
                          </a:solidFill>
                        </a:rPr>
                        <a:t>Node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dirty="0">
                          <a:solidFill>
                            <a:schemeClr val="bg1">
                              <a:lumMod val="95000"/>
                            </a:schemeClr>
                          </a:solidFill>
                        </a:rPr>
                        <a:t>Third Layer</a:t>
                      </a:r>
                    </a:p>
                    <a:p>
                      <a:pPr algn="ctr"/>
                      <a:r>
                        <a:rPr lang="en-US" dirty="0">
                          <a:solidFill>
                            <a:schemeClr val="tx1"/>
                          </a:solidFill>
                        </a:rPr>
                        <a:t>Node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dirty="0">
                          <a:solidFill>
                            <a:schemeClr val="bg1">
                              <a:lumMod val="95000"/>
                            </a:schemeClr>
                          </a:solidFill>
                        </a:rPr>
                        <a:t>Uni List</a:t>
                      </a:r>
                    </a:p>
                    <a:p>
                      <a:pPr algn="ctr"/>
                      <a:r>
                        <a:rPr lang="en-US" dirty="0" err="1">
                          <a:solidFill>
                            <a:schemeClr val="tx1"/>
                          </a:solidFill>
                        </a:rPr>
                        <a:t>UniversityNode</a:t>
                      </a:r>
                      <a:r>
                        <a:rPr lang="en-US" dirty="0">
                          <a:solidFill>
                            <a:schemeClr val="tx1"/>
                          </a:solidFill>
                        </a:rPr>
                        <a: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dirty="0">
                          <a:solidFill>
                            <a:schemeClr val="bg1">
                              <a:lumMod val="95000"/>
                            </a:schemeClr>
                          </a:solidFill>
                        </a:rPr>
                        <a:t>Uni Tree</a:t>
                      </a:r>
                    </a:p>
                    <a:p>
                      <a:pPr algn="ctr"/>
                      <a:r>
                        <a:rPr lang="en-US" dirty="0" err="1">
                          <a:solidFill>
                            <a:schemeClr val="tx1"/>
                          </a:solidFill>
                        </a:rPr>
                        <a:t>BinarySearchTree</a:t>
                      </a:r>
                      <a:r>
                        <a:rPr lang="en-U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805784021"/>
                  </a:ext>
                </a:extLst>
              </a:tr>
            </a:tbl>
          </a:graphicData>
        </a:graphic>
      </p:graphicFrame>
      <p:graphicFrame>
        <p:nvGraphicFramePr>
          <p:cNvPr id="3" name="Table 5">
            <a:extLst>
              <a:ext uri="{FF2B5EF4-FFF2-40B4-BE49-F238E27FC236}">
                <a16:creationId xmlns:a16="http://schemas.microsoft.com/office/drawing/2014/main" id="{1D008291-E160-4C74-A862-2E95D66AA798}"/>
              </a:ext>
            </a:extLst>
          </p:cNvPr>
          <p:cNvGraphicFramePr>
            <a:graphicFrameLocks noGrp="1"/>
          </p:cNvGraphicFramePr>
          <p:nvPr>
            <p:extLst>
              <p:ext uri="{D42A27DB-BD31-4B8C-83A1-F6EECF244321}">
                <p14:modId xmlns:p14="http://schemas.microsoft.com/office/powerpoint/2010/main" val="935232494"/>
              </p:ext>
            </p:extLst>
          </p:nvPr>
        </p:nvGraphicFramePr>
        <p:xfrm>
          <a:off x="3399952" y="2907361"/>
          <a:ext cx="845477" cy="1463040"/>
        </p:xfrm>
        <a:graphic>
          <a:graphicData uri="http://schemas.openxmlformats.org/drawingml/2006/table">
            <a:tbl>
              <a:tblPr firstRow="1" bandRow="1">
                <a:effectLst>
                  <a:reflection blurRad="6350" stA="50000" endA="300" endPos="90000" dist="50800" dir="5400000" sy="-100000" algn="bl" rotWithShape="0"/>
                </a:effectLst>
                <a:tableStyleId>{5C22544A-7EE6-4342-B048-85BDC9FD1C3A}</a:tableStyleId>
              </a:tblPr>
              <a:tblGrid>
                <a:gridCol w="845477">
                  <a:extLst>
                    <a:ext uri="{9D8B030D-6E8A-4147-A177-3AD203B41FA5}">
                      <a16:colId xmlns:a16="http://schemas.microsoft.com/office/drawing/2014/main" val="2670425220"/>
                    </a:ext>
                  </a:extLst>
                </a:gridCol>
              </a:tblGrid>
              <a:tr h="364813">
                <a:tc>
                  <a:txBody>
                    <a:bodyPr/>
                    <a:lstStyle/>
                    <a:p>
                      <a:pPr algn="l"/>
                      <a:r>
                        <a:rPr lang="en-US" b="0" dirty="0">
                          <a:solidFill>
                            <a:schemeClr val="tx1"/>
                          </a:solidFill>
                        </a:rPr>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919549047"/>
                  </a:ext>
                </a:extLst>
              </a:tr>
              <a:tr h="364813">
                <a:tc>
                  <a:txBody>
                    <a:bodyPr/>
                    <a:lstStyle/>
                    <a:p>
                      <a:r>
                        <a:rPr lang="en-US"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158062509"/>
                  </a:ext>
                </a:extLst>
              </a:tr>
              <a:tr h="364813">
                <a:tc>
                  <a:txBody>
                    <a:bodyPr/>
                    <a:lstStyle/>
                    <a:p>
                      <a:r>
                        <a:rPr lang="en-US"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59870660"/>
                  </a:ext>
                </a:extLst>
              </a:tr>
              <a:tr h="364813">
                <a:tc>
                  <a:txBody>
                    <a:bodyPr/>
                    <a:lstStyle/>
                    <a:p>
                      <a:r>
                        <a:rPr lang="en-US"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148047368"/>
                  </a:ext>
                </a:extLst>
              </a:tr>
            </a:tbl>
          </a:graphicData>
        </a:graphic>
      </p:graphicFrame>
      <p:graphicFrame>
        <p:nvGraphicFramePr>
          <p:cNvPr id="7" name="Table 5">
            <a:extLst>
              <a:ext uri="{FF2B5EF4-FFF2-40B4-BE49-F238E27FC236}">
                <a16:creationId xmlns:a16="http://schemas.microsoft.com/office/drawing/2014/main" id="{F6796602-9E5B-42BF-BEC6-9A27321CEE02}"/>
              </a:ext>
            </a:extLst>
          </p:cNvPr>
          <p:cNvGraphicFramePr>
            <a:graphicFrameLocks noGrp="1"/>
          </p:cNvGraphicFramePr>
          <p:nvPr>
            <p:extLst>
              <p:ext uri="{D42A27DB-BD31-4B8C-83A1-F6EECF244321}">
                <p14:modId xmlns:p14="http://schemas.microsoft.com/office/powerpoint/2010/main" val="3370891175"/>
              </p:ext>
            </p:extLst>
          </p:nvPr>
        </p:nvGraphicFramePr>
        <p:xfrm>
          <a:off x="5396722" y="2881594"/>
          <a:ext cx="823167" cy="1483360"/>
        </p:xfrm>
        <a:graphic>
          <a:graphicData uri="http://schemas.openxmlformats.org/drawingml/2006/table">
            <a:tbl>
              <a:tblPr firstRow="1" bandRow="1">
                <a:effectLst>
                  <a:reflection blurRad="6350" stA="50000" endA="300" endPos="90000" dist="50800" dir="5400000" sy="-100000" algn="bl" rotWithShape="0"/>
                </a:effectLst>
                <a:tableStyleId>{5C22544A-7EE6-4342-B048-85BDC9FD1C3A}</a:tableStyleId>
              </a:tblPr>
              <a:tblGrid>
                <a:gridCol w="823167">
                  <a:extLst>
                    <a:ext uri="{9D8B030D-6E8A-4147-A177-3AD203B41FA5}">
                      <a16:colId xmlns:a16="http://schemas.microsoft.com/office/drawing/2014/main" val="2670425220"/>
                    </a:ext>
                  </a:extLst>
                </a:gridCol>
              </a:tblGrid>
              <a:tr h="370840">
                <a:tc>
                  <a:txBody>
                    <a:bodyPr/>
                    <a:lstStyle/>
                    <a:p>
                      <a:r>
                        <a:rPr lang="en-US" b="0" dirty="0">
                          <a:solidFill>
                            <a:schemeClr val="tx1"/>
                          </a:solidFill>
                        </a:rPr>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919549047"/>
                  </a:ext>
                </a:extLst>
              </a:tr>
              <a:tr h="370840">
                <a:tc>
                  <a:txBody>
                    <a:bodyPr/>
                    <a:lstStyle/>
                    <a:p>
                      <a:r>
                        <a:rPr lang="en-US"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158062509"/>
                  </a:ext>
                </a:extLst>
              </a:tr>
              <a:tr h="370840">
                <a:tc>
                  <a:txBody>
                    <a:bodyPr/>
                    <a:lstStyle/>
                    <a:p>
                      <a:r>
                        <a:rPr lang="en-US"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59870660"/>
                  </a:ext>
                </a:extLst>
              </a:tr>
              <a:tr h="370840">
                <a:tc>
                  <a:txBody>
                    <a:bodyPr/>
                    <a:lstStyle/>
                    <a:p>
                      <a:r>
                        <a:rPr lang="en-US"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148047368"/>
                  </a:ext>
                </a:extLst>
              </a:tr>
            </a:tbl>
          </a:graphicData>
        </a:graphic>
      </p:graphicFrame>
      <p:graphicFrame>
        <p:nvGraphicFramePr>
          <p:cNvPr id="8" name="Table 5">
            <a:extLst>
              <a:ext uri="{FF2B5EF4-FFF2-40B4-BE49-F238E27FC236}">
                <a16:creationId xmlns:a16="http://schemas.microsoft.com/office/drawing/2014/main" id="{FD95B9EE-E110-4645-9251-20B058A05C8A}"/>
              </a:ext>
            </a:extLst>
          </p:cNvPr>
          <p:cNvGraphicFramePr>
            <a:graphicFrameLocks noGrp="1"/>
          </p:cNvGraphicFramePr>
          <p:nvPr>
            <p:extLst>
              <p:ext uri="{D42A27DB-BD31-4B8C-83A1-F6EECF244321}">
                <p14:modId xmlns:p14="http://schemas.microsoft.com/office/powerpoint/2010/main" val="102512482"/>
              </p:ext>
            </p:extLst>
          </p:nvPr>
        </p:nvGraphicFramePr>
        <p:xfrm>
          <a:off x="6969967" y="2883159"/>
          <a:ext cx="1763486" cy="1489560"/>
        </p:xfrm>
        <a:graphic>
          <a:graphicData uri="http://schemas.openxmlformats.org/drawingml/2006/table">
            <a:tbl>
              <a:tblPr firstRow="1" bandRow="1">
                <a:effectLst>
                  <a:reflection blurRad="6350" stA="50000" endA="300" endPos="90000" dist="50800" dir="5400000" sy="-100000" algn="bl" rotWithShape="0"/>
                </a:effectLst>
                <a:tableStyleId>{5C22544A-7EE6-4342-B048-85BDC9FD1C3A}</a:tableStyleId>
              </a:tblPr>
              <a:tblGrid>
                <a:gridCol w="1763486">
                  <a:extLst>
                    <a:ext uri="{9D8B030D-6E8A-4147-A177-3AD203B41FA5}">
                      <a16:colId xmlns:a16="http://schemas.microsoft.com/office/drawing/2014/main" val="2670425220"/>
                    </a:ext>
                  </a:extLst>
                </a:gridCol>
              </a:tblGrid>
              <a:tr h="372390">
                <a:tc>
                  <a:txBody>
                    <a:bodyPr/>
                    <a:lstStyle/>
                    <a:p>
                      <a:r>
                        <a:rPr lang="en-US" b="0" dirty="0">
                          <a:solidFill>
                            <a:schemeClr val="tx1"/>
                          </a:solidFill>
                        </a:rPr>
                        <a:t>University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919549047"/>
                  </a:ext>
                </a:extLst>
              </a:tr>
              <a:tr h="37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rPr>
                        <a:t>University Node</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158062509"/>
                  </a:ext>
                </a:extLst>
              </a:tr>
              <a:tr h="37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rPr>
                        <a:t>University Node</a:t>
                      </a: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59870660"/>
                  </a:ext>
                </a:extLst>
              </a:tr>
              <a:tr h="37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rPr>
                        <a:t>University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148047368"/>
                  </a:ext>
                </a:extLst>
              </a:tr>
            </a:tbl>
          </a:graphicData>
        </a:graphic>
      </p:graphicFrame>
      <p:sp>
        <p:nvSpPr>
          <p:cNvPr id="9" name="Arrow: Down 8">
            <a:extLst>
              <a:ext uri="{FF2B5EF4-FFF2-40B4-BE49-F238E27FC236}">
                <a16:creationId xmlns:a16="http://schemas.microsoft.com/office/drawing/2014/main" id="{EA05EEFB-3CC3-4009-9FD6-60413B3EFB9A}"/>
              </a:ext>
            </a:extLst>
          </p:cNvPr>
          <p:cNvSpPr/>
          <p:nvPr/>
        </p:nvSpPr>
        <p:spPr>
          <a:xfrm>
            <a:off x="3690237" y="2404982"/>
            <a:ext cx="242596" cy="435408"/>
          </a:xfrm>
          <a:prstGeom prst="downArrow">
            <a:avLst/>
          </a:prstGeom>
          <a:solidFill>
            <a:schemeClr val="accent6">
              <a:lumMod val="75000"/>
            </a:schemeClr>
          </a:solidFill>
          <a:ln>
            <a:solidFill>
              <a:schemeClr val="tx1">
                <a:lumMod val="95000"/>
                <a:lumOff val="5000"/>
              </a:schemeClr>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96692825-675D-4112-8BB3-28F459EE50BB}"/>
              </a:ext>
            </a:extLst>
          </p:cNvPr>
          <p:cNvSpPr/>
          <p:nvPr/>
        </p:nvSpPr>
        <p:spPr>
          <a:xfrm>
            <a:off x="7719540" y="2406140"/>
            <a:ext cx="242596" cy="435408"/>
          </a:xfrm>
          <a:prstGeom prst="downArrow">
            <a:avLst/>
          </a:prstGeom>
          <a:solidFill>
            <a:schemeClr val="accent6">
              <a:lumMod val="75000"/>
            </a:schemeClr>
          </a:solidFill>
          <a:ln>
            <a:solidFill>
              <a:schemeClr val="tx1">
                <a:lumMod val="95000"/>
                <a:lumOff val="5000"/>
              </a:schemeClr>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698BC3A1-EDAF-456C-81B3-B73609250E52}"/>
              </a:ext>
            </a:extLst>
          </p:cNvPr>
          <p:cNvSpPr/>
          <p:nvPr/>
        </p:nvSpPr>
        <p:spPr>
          <a:xfrm>
            <a:off x="5684874" y="2398752"/>
            <a:ext cx="242596" cy="435408"/>
          </a:xfrm>
          <a:prstGeom prst="downArrow">
            <a:avLst/>
          </a:prstGeom>
          <a:solidFill>
            <a:schemeClr val="accent6">
              <a:lumMod val="75000"/>
            </a:schemeClr>
          </a:solidFill>
          <a:ln>
            <a:solidFill>
              <a:schemeClr val="tx1">
                <a:lumMod val="95000"/>
                <a:lumOff val="5000"/>
              </a:schemeClr>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07F74548-91E2-47CE-9AC9-9AEF803FB75E}"/>
              </a:ext>
            </a:extLst>
          </p:cNvPr>
          <p:cNvSpPr/>
          <p:nvPr/>
        </p:nvSpPr>
        <p:spPr>
          <a:xfrm>
            <a:off x="9592879" y="2398752"/>
            <a:ext cx="242596" cy="435408"/>
          </a:xfrm>
          <a:prstGeom prst="downArrow">
            <a:avLst/>
          </a:prstGeom>
          <a:solidFill>
            <a:schemeClr val="accent6">
              <a:lumMod val="75000"/>
            </a:schemeClr>
          </a:solidFill>
          <a:ln>
            <a:solidFill>
              <a:schemeClr val="tx1">
                <a:lumMod val="95000"/>
                <a:lumOff val="5000"/>
              </a:schemeClr>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7B9678-1080-4388-A1A5-E0D9744A934C}"/>
              </a:ext>
            </a:extLst>
          </p:cNvPr>
          <p:cNvSpPr/>
          <p:nvPr/>
        </p:nvSpPr>
        <p:spPr>
          <a:xfrm>
            <a:off x="9075030" y="2889359"/>
            <a:ext cx="1278294" cy="433873"/>
          </a:xfrm>
          <a:prstGeom prst="rect">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BST Node</a:t>
            </a:r>
          </a:p>
        </p:txBody>
      </p:sp>
      <p:sp>
        <p:nvSpPr>
          <p:cNvPr id="14" name="Arrow: Down 13">
            <a:extLst>
              <a:ext uri="{FF2B5EF4-FFF2-40B4-BE49-F238E27FC236}">
                <a16:creationId xmlns:a16="http://schemas.microsoft.com/office/drawing/2014/main" id="{DC208A34-5A59-4305-BC46-DE0961467B72}"/>
              </a:ext>
            </a:extLst>
          </p:cNvPr>
          <p:cNvSpPr/>
          <p:nvPr/>
        </p:nvSpPr>
        <p:spPr>
          <a:xfrm rot="19799439">
            <a:off x="10398671" y="3317064"/>
            <a:ext cx="242596" cy="435408"/>
          </a:xfrm>
          <a:prstGeom prst="downArrow">
            <a:avLst/>
          </a:prstGeom>
          <a:solidFill>
            <a:schemeClr val="accent6">
              <a:lumMod val="75000"/>
            </a:schemeClr>
          </a:solidFill>
          <a:ln>
            <a:solidFill>
              <a:schemeClr val="tx1">
                <a:lumMod val="95000"/>
                <a:lumOff val="5000"/>
              </a:schemeClr>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F387EDEE-80A5-4D1A-B419-D2D858696EAA}"/>
              </a:ext>
            </a:extLst>
          </p:cNvPr>
          <p:cNvSpPr/>
          <p:nvPr/>
        </p:nvSpPr>
        <p:spPr>
          <a:xfrm>
            <a:off x="9442498" y="3378431"/>
            <a:ext cx="242596" cy="435408"/>
          </a:xfrm>
          <a:prstGeom prst="downArrow">
            <a:avLst/>
          </a:prstGeom>
          <a:solidFill>
            <a:schemeClr val="accent6">
              <a:lumMod val="75000"/>
            </a:schemeClr>
          </a:solidFill>
          <a:ln>
            <a:solidFill>
              <a:schemeClr val="tx1">
                <a:lumMod val="95000"/>
                <a:lumOff val="5000"/>
              </a:schemeClr>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33E6F8-4FF5-4806-AF4D-3AD3B91B3107}"/>
              </a:ext>
            </a:extLst>
          </p:cNvPr>
          <p:cNvSpPr/>
          <p:nvPr/>
        </p:nvSpPr>
        <p:spPr>
          <a:xfrm>
            <a:off x="8822640" y="3871356"/>
            <a:ext cx="1278294" cy="433873"/>
          </a:xfrm>
          <a:prstGeom prst="rect">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BST Node</a:t>
            </a:r>
          </a:p>
        </p:txBody>
      </p:sp>
      <p:sp>
        <p:nvSpPr>
          <p:cNvPr id="17" name="Rectangle 16">
            <a:extLst>
              <a:ext uri="{FF2B5EF4-FFF2-40B4-BE49-F238E27FC236}">
                <a16:creationId xmlns:a16="http://schemas.microsoft.com/office/drawing/2014/main" id="{1AFE3DF8-C3C3-40D3-B2D0-BFCAC3A7DA53}"/>
              </a:ext>
            </a:extLst>
          </p:cNvPr>
          <p:cNvSpPr/>
          <p:nvPr/>
        </p:nvSpPr>
        <p:spPr>
          <a:xfrm>
            <a:off x="10353324" y="3834893"/>
            <a:ext cx="1278294" cy="433873"/>
          </a:xfrm>
          <a:prstGeom prst="rect">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BST Node</a:t>
            </a:r>
          </a:p>
        </p:txBody>
      </p:sp>
    </p:spTree>
    <p:extLst>
      <p:ext uri="{BB962C8B-B14F-4D97-AF65-F5344CB8AC3E}">
        <p14:creationId xmlns:p14="http://schemas.microsoft.com/office/powerpoint/2010/main" val="2933398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BDF4264-5C9B-465B-AA5E-5D77FCFA0729}"/>
              </a:ext>
            </a:extLst>
          </p:cNvPr>
          <p:cNvPicPr>
            <a:picLocks noChangeAspect="1"/>
          </p:cNvPicPr>
          <p:nvPr/>
        </p:nvPicPr>
        <p:blipFill>
          <a:blip r:embed="rId3"/>
          <a:stretch>
            <a:fillRect/>
          </a:stretch>
        </p:blipFill>
        <p:spPr>
          <a:xfrm>
            <a:off x="755780" y="373115"/>
            <a:ext cx="4842588" cy="6111770"/>
          </a:xfrm>
          <a:prstGeom prst="rect">
            <a:avLst/>
          </a:prstGeom>
        </p:spPr>
      </p:pic>
    </p:spTree>
    <p:extLst>
      <p:ext uri="{BB962C8B-B14F-4D97-AF65-F5344CB8AC3E}">
        <p14:creationId xmlns:p14="http://schemas.microsoft.com/office/powerpoint/2010/main" val="372771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363078" y="173400"/>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Dynamic Array</a:t>
            </a:r>
          </a:p>
        </p:txBody>
      </p:sp>
      <p:sp>
        <p:nvSpPr>
          <p:cNvPr id="2" name="Rectangle 1">
            <a:extLst>
              <a:ext uri="{FF2B5EF4-FFF2-40B4-BE49-F238E27FC236}">
                <a16:creationId xmlns:a16="http://schemas.microsoft.com/office/drawing/2014/main" id="{0482590C-BA58-4DEA-A580-275FB37592F5}"/>
              </a:ext>
            </a:extLst>
          </p:cNvPr>
          <p:cNvSpPr/>
          <p:nvPr/>
        </p:nvSpPr>
        <p:spPr>
          <a:xfrm>
            <a:off x="2575248" y="2668554"/>
            <a:ext cx="2388636" cy="760445"/>
          </a:xfrm>
          <a:prstGeom prst="rect">
            <a:avLst/>
          </a:prstGeom>
          <a:solidFill>
            <a:schemeClr val="accent6">
              <a:lumMod val="75000"/>
            </a:schemeClr>
          </a:solidFill>
          <a:ln>
            <a:solidFill>
              <a:schemeClr val="tx1">
                <a:lumMod val="95000"/>
                <a:lumOff val="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Arr</a:t>
            </a:r>
            <a:r>
              <a:rPr lang="en-US" dirty="0"/>
              <a:t>[ ]</a:t>
            </a:r>
          </a:p>
          <a:p>
            <a:pPr algn="ctr"/>
            <a:r>
              <a:rPr lang="en-US" dirty="0">
                <a:solidFill>
                  <a:schemeClr val="tx1">
                    <a:lumMod val="95000"/>
                    <a:lumOff val="5000"/>
                  </a:schemeClr>
                </a:solidFill>
              </a:rPr>
              <a:t>(String [ ])</a:t>
            </a:r>
          </a:p>
        </p:txBody>
      </p:sp>
      <p:sp>
        <p:nvSpPr>
          <p:cNvPr id="6" name="Rectangle 5">
            <a:extLst>
              <a:ext uri="{FF2B5EF4-FFF2-40B4-BE49-F238E27FC236}">
                <a16:creationId xmlns:a16="http://schemas.microsoft.com/office/drawing/2014/main" id="{74294B9B-4CF3-4567-BAAD-2C75811A0CC9}"/>
              </a:ext>
            </a:extLst>
          </p:cNvPr>
          <p:cNvSpPr/>
          <p:nvPr/>
        </p:nvSpPr>
        <p:spPr>
          <a:xfrm>
            <a:off x="4963884" y="2668554"/>
            <a:ext cx="2388636" cy="760445"/>
          </a:xfrm>
          <a:prstGeom prst="rect">
            <a:avLst/>
          </a:prstGeom>
          <a:solidFill>
            <a:schemeClr val="accent6">
              <a:lumMod val="75000"/>
            </a:schemeClr>
          </a:solidFill>
          <a:ln>
            <a:solidFill>
              <a:schemeClr val="tx1">
                <a:lumMod val="95000"/>
                <a:lumOff val="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currIndex</a:t>
            </a:r>
            <a:endParaRPr lang="en-US" dirty="0"/>
          </a:p>
          <a:p>
            <a:pPr algn="ctr"/>
            <a:r>
              <a:rPr lang="en-US" dirty="0">
                <a:solidFill>
                  <a:schemeClr val="tx1">
                    <a:lumMod val="95000"/>
                    <a:lumOff val="5000"/>
                  </a:schemeClr>
                </a:solidFill>
              </a:rPr>
              <a:t>(Int)</a:t>
            </a:r>
          </a:p>
        </p:txBody>
      </p:sp>
      <p:sp>
        <p:nvSpPr>
          <p:cNvPr id="7" name="Rectangle 6">
            <a:extLst>
              <a:ext uri="{FF2B5EF4-FFF2-40B4-BE49-F238E27FC236}">
                <a16:creationId xmlns:a16="http://schemas.microsoft.com/office/drawing/2014/main" id="{557CA93D-11F6-4BAA-8343-55F2299F1836}"/>
              </a:ext>
            </a:extLst>
          </p:cNvPr>
          <p:cNvSpPr/>
          <p:nvPr/>
        </p:nvSpPr>
        <p:spPr>
          <a:xfrm>
            <a:off x="7352520" y="2668554"/>
            <a:ext cx="2388636" cy="760445"/>
          </a:xfrm>
          <a:prstGeom prst="rect">
            <a:avLst/>
          </a:prstGeom>
          <a:solidFill>
            <a:schemeClr val="accent6">
              <a:lumMod val="75000"/>
            </a:schemeClr>
          </a:solidFill>
          <a:ln>
            <a:solidFill>
              <a:schemeClr val="tx1">
                <a:lumMod val="95000"/>
                <a:lumOff val="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Capacity</a:t>
            </a:r>
          </a:p>
          <a:p>
            <a:pPr algn="ctr"/>
            <a:r>
              <a:rPr lang="en-US" dirty="0">
                <a:solidFill>
                  <a:schemeClr val="tx1">
                    <a:lumMod val="95000"/>
                    <a:lumOff val="5000"/>
                  </a:schemeClr>
                </a:solidFill>
              </a:rPr>
              <a:t>(Int)</a:t>
            </a:r>
          </a:p>
        </p:txBody>
      </p:sp>
      <p:sp>
        <p:nvSpPr>
          <p:cNvPr id="3" name="Arrow: Down 2">
            <a:extLst>
              <a:ext uri="{FF2B5EF4-FFF2-40B4-BE49-F238E27FC236}">
                <a16:creationId xmlns:a16="http://schemas.microsoft.com/office/drawing/2014/main" id="{CEE50DF3-DD73-4570-A5D3-F00EF1053095}"/>
              </a:ext>
            </a:extLst>
          </p:cNvPr>
          <p:cNvSpPr/>
          <p:nvPr/>
        </p:nvSpPr>
        <p:spPr>
          <a:xfrm>
            <a:off x="3508310" y="3554963"/>
            <a:ext cx="466531" cy="760445"/>
          </a:xfrm>
          <a:prstGeom prst="downArrow">
            <a:avLst/>
          </a:prstGeom>
          <a:solidFill>
            <a:schemeClr val="accent6"/>
          </a:solidFill>
          <a:ln>
            <a:solidFill>
              <a:schemeClr val="tx1">
                <a:lumMod val="95000"/>
                <a:lumOff val="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098B7C14-59FB-4DDF-9AB5-357199C4A6B4}"/>
              </a:ext>
            </a:extLst>
          </p:cNvPr>
          <p:cNvGraphicFramePr>
            <a:graphicFrameLocks noGrp="1"/>
          </p:cNvGraphicFramePr>
          <p:nvPr>
            <p:extLst>
              <p:ext uri="{D42A27DB-BD31-4B8C-83A1-F6EECF244321}">
                <p14:modId xmlns:p14="http://schemas.microsoft.com/office/powerpoint/2010/main" val="3563253950"/>
              </p:ext>
            </p:extLst>
          </p:nvPr>
        </p:nvGraphicFramePr>
        <p:xfrm>
          <a:off x="3315995" y="4356116"/>
          <a:ext cx="851159" cy="1112520"/>
        </p:xfrm>
        <a:graphic>
          <a:graphicData uri="http://schemas.openxmlformats.org/drawingml/2006/table">
            <a:tbl>
              <a:tblPr firstRow="1" bandRow="1">
                <a:tableStyleId>{5C22544A-7EE6-4342-B048-85BDC9FD1C3A}</a:tableStyleId>
              </a:tblPr>
              <a:tblGrid>
                <a:gridCol w="851159">
                  <a:extLst>
                    <a:ext uri="{9D8B030D-6E8A-4147-A177-3AD203B41FA5}">
                      <a16:colId xmlns:a16="http://schemas.microsoft.com/office/drawing/2014/main" val="1120438209"/>
                    </a:ext>
                  </a:extLst>
                </a:gridCol>
              </a:tblGrid>
              <a:tr h="370840">
                <a:tc>
                  <a:txBody>
                    <a:bodyPr/>
                    <a:lstStyle/>
                    <a:p>
                      <a:pPr algn="ctr"/>
                      <a:r>
                        <a:rPr lang="en-US" b="0" dirty="0">
                          <a:solidFill>
                            <a:schemeClr val="tx1"/>
                          </a:solidFill>
                        </a:rPr>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244952850"/>
                  </a:ext>
                </a:extLst>
              </a:tr>
              <a:tr h="370840">
                <a:tc>
                  <a:txBody>
                    <a:bodyPr/>
                    <a:lstStyle/>
                    <a:p>
                      <a:pPr algn="ctr"/>
                      <a:r>
                        <a:rPr lang="en-US" dirty="0"/>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017559054"/>
                  </a:ext>
                </a:extLst>
              </a:tr>
              <a:tr h="370840">
                <a:tc>
                  <a:txBody>
                    <a:bodyPr/>
                    <a:lstStyle/>
                    <a:p>
                      <a:pPr algn="ctr"/>
                      <a:r>
                        <a:rPr lang="en-US" dirty="0"/>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85255755"/>
                  </a:ext>
                </a:extLst>
              </a:tr>
            </a:tbl>
          </a:graphicData>
        </a:graphic>
      </p:graphicFrame>
    </p:spTree>
    <p:extLst>
      <p:ext uri="{BB962C8B-B14F-4D97-AF65-F5344CB8AC3E}">
        <p14:creationId xmlns:p14="http://schemas.microsoft.com/office/powerpoint/2010/main" val="2311180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7C6E80A-083D-4469-AE64-0E1300930301}"/>
              </a:ext>
            </a:extLst>
          </p:cNvPr>
          <p:cNvPicPr>
            <a:picLocks noChangeAspect="1"/>
          </p:cNvPicPr>
          <p:nvPr/>
        </p:nvPicPr>
        <p:blipFill rotWithShape="1">
          <a:blip r:embed="rId3"/>
          <a:srcRect b="7858"/>
          <a:stretch/>
        </p:blipFill>
        <p:spPr>
          <a:xfrm>
            <a:off x="231580" y="3744961"/>
            <a:ext cx="5302899" cy="2863968"/>
          </a:xfrm>
          <a:prstGeom prst="rect">
            <a:avLst/>
          </a:prstGeom>
        </p:spPr>
      </p:pic>
      <p:pic>
        <p:nvPicPr>
          <p:cNvPr id="7" name="Picture 6">
            <a:extLst>
              <a:ext uri="{FF2B5EF4-FFF2-40B4-BE49-F238E27FC236}">
                <a16:creationId xmlns:a16="http://schemas.microsoft.com/office/drawing/2014/main" id="{ED9DC803-10E4-4448-BEBC-A05E6C4C2B1B}"/>
              </a:ext>
            </a:extLst>
          </p:cNvPr>
          <p:cNvPicPr>
            <a:picLocks noChangeAspect="1"/>
          </p:cNvPicPr>
          <p:nvPr/>
        </p:nvPicPr>
        <p:blipFill>
          <a:blip r:embed="rId4"/>
          <a:stretch>
            <a:fillRect/>
          </a:stretch>
        </p:blipFill>
        <p:spPr>
          <a:xfrm>
            <a:off x="6768072" y="139215"/>
            <a:ext cx="4766163" cy="3217460"/>
          </a:xfrm>
          <a:prstGeom prst="rect">
            <a:avLst/>
          </a:prstGeom>
        </p:spPr>
      </p:pic>
      <p:pic>
        <p:nvPicPr>
          <p:cNvPr id="3" name="Picture 2" descr="Text&#10;&#10;Description automatically generated">
            <a:extLst>
              <a:ext uri="{FF2B5EF4-FFF2-40B4-BE49-F238E27FC236}">
                <a16:creationId xmlns:a16="http://schemas.microsoft.com/office/drawing/2014/main" id="{A2BE7355-5D70-4E4A-B28E-33FE6564C69D}"/>
              </a:ext>
            </a:extLst>
          </p:cNvPr>
          <p:cNvPicPr>
            <a:picLocks noChangeAspect="1"/>
          </p:cNvPicPr>
          <p:nvPr/>
        </p:nvPicPr>
        <p:blipFill>
          <a:blip r:embed="rId5"/>
          <a:stretch>
            <a:fillRect/>
          </a:stretch>
        </p:blipFill>
        <p:spPr>
          <a:xfrm>
            <a:off x="231580" y="139215"/>
            <a:ext cx="5302898" cy="3356675"/>
          </a:xfrm>
          <a:prstGeom prst="rect">
            <a:avLst/>
          </a:prstGeom>
        </p:spPr>
      </p:pic>
    </p:spTree>
    <p:extLst>
      <p:ext uri="{BB962C8B-B14F-4D97-AF65-F5344CB8AC3E}">
        <p14:creationId xmlns:p14="http://schemas.microsoft.com/office/powerpoint/2010/main" val="1291685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19050"/>
            <a:ext cx="12192000" cy="6896100"/>
          </a:xfrm>
          <a:prstGeom prst="rect">
            <a:avLst/>
          </a:prstGeom>
        </p:spPr>
      </p:pic>
      <p:pic>
        <p:nvPicPr>
          <p:cNvPr id="6" name="Picture 5">
            <a:extLst>
              <a:ext uri="{FF2B5EF4-FFF2-40B4-BE49-F238E27FC236}">
                <a16:creationId xmlns:a16="http://schemas.microsoft.com/office/drawing/2014/main" id="{0685C68C-6EFF-4F03-BA1A-2C5ED47CE2F1}"/>
              </a:ext>
            </a:extLst>
          </p:cNvPr>
          <p:cNvPicPr>
            <a:picLocks noChangeAspect="1"/>
          </p:cNvPicPr>
          <p:nvPr/>
        </p:nvPicPr>
        <p:blipFill rotWithShape="1">
          <a:blip r:embed="rId3"/>
          <a:srcRect l="-1" t="13249" r="868"/>
          <a:stretch/>
        </p:blipFill>
        <p:spPr>
          <a:xfrm>
            <a:off x="1758219" y="185303"/>
            <a:ext cx="8675561" cy="6487394"/>
          </a:xfrm>
          <a:prstGeom prst="rect">
            <a:avLst/>
          </a:prstGeom>
        </p:spPr>
      </p:pic>
    </p:spTree>
    <p:extLst>
      <p:ext uri="{BB962C8B-B14F-4D97-AF65-F5344CB8AC3E}">
        <p14:creationId xmlns:p14="http://schemas.microsoft.com/office/powerpoint/2010/main" val="1712459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223119" y="126747"/>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HashTable</a:t>
            </a:r>
            <a:endParaRPr lang="en-US" sz="2400" dirty="0">
              <a:solidFill>
                <a:schemeClr val="tx1"/>
              </a:solidFill>
            </a:endParaRPr>
          </a:p>
        </p:txBody>
      </p:sp>
      <p:graphicFrame>
        <p:nvGraphicFramePr>
          <p:cNvPr id="2" name="Table 2">
            <a:extLst>
              <a:ext uri="{FF2B5EF4-FFF2-40B4-BE49-F238E27FC236}">
                <a16:creationId xmlns:a16="http://schemas.microsoft.com/office/drawing/2014/main" id="{A57EACDF-0893-4CF6-865D-75A8C909B0F0}"/>
              </a:ext>
            </a:extLst>
          </p:cNvPr>
          <p:cNvGraphicFramePr>
            <a:graphicFrameLocks noGrp="1"/>
          </p:cNvGraphicFramePr>
          <p:nvPr>
            <p:extLst>
              <p:ext uri="{D42A27DB-BD31-4B8C-83A1-F6EECF244321}">
                <p14:modId xmlns:p14="http://schemas.microsoft.com/office/powerpoint/2010/main" val="2877155432"/>
              </p:ext>
            </p:extLst>
          </p:nvPr>
        </p:nvGraphicFramePr>
        <p:xfrm>
          <a:off x="3236166" y="2011451"/>
          <a:ext cx="5719668" cy="843212"/>
        </p:xfrm>
        <a:graphic>
          <a:graphicData uri="http://schemas.openxmlformats.org/drawingml/2006/table">
            <a:tbl>
              <a:tblPr firstRow="1" bandRow="1">
                <a:effectLst>
                  <a:innerShdw blurRad="114300">
                    <a:prstClr val="black"/>
                  </a:innerShdw>
                </a:effectLst>
                <a:tableStyleId>{5C22544A-7EE6-4342-B048-85BDC9FD1C3A}</a:tableStyleId>
              </a:tblPr>
              <a:tblGrid>
                <a:gridCol w="1429917">
                  <a:extLst>
                    <a:ext uri="{9D8B030D-6E8A-4147-A177-3AD203B41FA5}">
                      <a16:colId xmlns:a16="http://schemas.microsoft.com/office/drawing/2014/main" val="1669885723"/>
                    </a:ext>
                  </a:extLst>
                </a:gridCol>
                <a:gridCol w="1429917">
                  <a:extLst>
                    <a:ext uri="{9D8B030D-6E8A-4147-A177-3AD203B41FA5}">
                      <a16:colId xmlns:a16="http://schemas.microsoft.com/office/drawing/2014/main" val="3095869741"/>
                    </a:ext>
                  </a:extLst>
                </a:gridCol>
                <a:gridCol w="1429917">
                  <a:extLst>
                    <a:ext uri="{9D8B030D-6E8A-4147-A177-3AD203B41FA5}">
                      <a16:colId xmlns:a16="http://schemas.microsoft.com/office/drawing/2014/main" val="242662282"/>
                    </a:ext>
                  </a:extLst>
                </a:gridCol>
                <a:gridCol w="1429917">
                  <a:extLst>
                    <a:ext uri="{9D8B030D-6E8A-4147-A177-3AD203B41FA5}">
                      <a16:colId xmlns:a16="http://schemas.microsoft.com/office/drawing/2014/main" val="2469414327"/>
                    </a:ext>
                  </a:extLst>
                </a:gridCol>
              </a:tblGrid>
              <a:tr h="843212">
                <a:tc>
                  <a:txBody>
                    <a:bodyPr/>
                    <a:lstStyle/>
                    <a:p>
                      <a:pPr algn="ctr"/>
                      <a:r>
                        <a:rPr lang="en-US" dirty="0">
                          <a:solidFill>
                            <a:schemeClr val="bg1"/>
                          </a:solidFill>
                        </a:rPr>
                        <a:t>Country</a:t>
                      </a:r>
                    </a:p>
                    <a:p>
                      <a:pPr algn="ctr"/>
                      <a:r>
                        <a:rPr lang="en-US" dirty="0">
                          <a:solidFill>
                            <a:schemeClr val="tx1"/>
                          </a:solidFill>
                        </a:rPr>
                        <a:t>Node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dirty="0">
                          <a:solidFill>
                            <a:schemeClr val="bg1"/>
                          </a:solidFill>
                        </a:rPr>
                        <a:t>City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Node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dirty="0">
                          <a:solidFill>
                            <a:schemeClr val="bg1"/>
                          </a:solidFill>
                        </a:rPr>
                        <a:t>Discipline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Node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List</a:t>
                      </a:r>
                    </a:p>
                    <a:p>
                      <a:pPr algn="ct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993739827"/>
                  </a:ext>
                </a:extLst>
              </a:tr>
            </a:tbl>
          </a:graphicData>
        </a:graphic>
      </p:graphicFrame>
      <p:sp>
        <p:nvSpPr>
          <p:cNvPr id="3" name="Rectangle 2">
            <a:extLst>
              <a:ext uri="{FF2B5EF4-FFF2-40B4-BE49-F238E27FC236}">
                <a16:creationId xmlns:a16="http://schemas.microsoft.com/office/drawing/2014/main" id="{F12F07C7-158E-4E69-A952-DC83D0922BAB}"/>
              </a:ext>
            </a:extLst>
          </p:cNvPr>
          <p:cNvSpPr/>
          <p:nvPr/>
        </p:nvSpPr>
        <p:spPr>
          <a:xfrm>
            <a:off x="7055818" y="3613044"/>
            <a:ext cx="2338876" cy="525451"/>
          </a:xfrm>
          <a:prstGeom prst="rect">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University Linked List</a:t>
            </a:r>
          </a:p>
        </p:txBody>
      </p:sp>
      <p:sp>
        <p:nvSpPr>
          <p:cNvPr id="6" name="Arrow: Down 5">
            <a:extLst>
              <a:ext uri="{FF2B5EF4-FFF2-40B4-BE49-F238E27FC236}">
                <a16:creationId xmlns:a16="http://schemas.microsoft.com/office/drawing/2014/main" id="{99F3EE4F-29ED-41BD-BE50-FBC2216E4EC6}"/>
              </a:ext>
            </a:extLst>
          </p:cNvPr>
          <p:cNvSpPr/>
          <p:nvPr/>
        </p:nvSpPr>
        <p:spPr>
          <a:xfrm>
            <a:off x="7950003" y="2854663"/>
            <a:ext cx="550506" cy="620486"/>
          </a:xfrm>
          <a:prstGeom prst="downArrow">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peech Bubble: Rectangle with Corners Rounded 10">
            <a:extLst>
              <a:ext uri="{FF2B5EF4-FFF2-40B4-BE49-F238E27FC236}">
                <a16:creationId xmlns:a16="http://schemas.microsoft.com/office/drawing/2014/main" id="{0DE1B7F5-55A4-47F9-9223-5596AAAF19C0}"/>
              </a:ext>
            </a:extLst>
          </p:cNvPr>
          <p:cNvSpPr/>
          <p:nvPr/>
        </p:nvSpPr>
        <p:spPr>
          <a:xfrm>
            <a:off x="376332" y="3627276"/>
            <a:ext cx="5887693" cy="2556750"/>
          </a:xfrm>
          <a:prstGeom prst="wedgeRoundRectCallout">
            <a:avLst/>
          </a:prstGeom>
          <a:solidFill>
            <a:schemeClr val="accent6"/>
          </a:solidFill>
          <a:ln>
            <a:solidFill>
              <a:schemeClr val="accent6">
                <a:lumMod val="75000"/>
              </a:schemeClr>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Whitney"/>
              </a:rPr>
              <a:t>To sort the data in order to accomplish O(1) searching capability, hash tables are used since they allow direct access using index numbers. In order to accommodate 3 different possibilities of searching criteria, 3 such arrays are created within the hash table. All arrays are arrays of nodes which include the instance of a String Name, another node array and a binary search tree. For each node with the required String values, the relevant university are inserted in its binary search tree. </a:t>
            </a:r>
            <a:endParaRPr lang="en-US" dirty="0">
              <a:solidFill>
                <a:schemeClr val="tx1"/>
              </a:solidFill>
            </a:endParaRPr>
          </a:p>
        </p:txBody>
      </p:sp>
    </p:spTree>
    <p:extLst>
      <p:ext uri="{BB962C8B-B14F-4D97-AF65-F5344CB8AC3E}">
        <p14:creationId xmlns:p14="http://schemas.microsoft.com/office/powerpoint/2010/main" val="1046481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223119" y="126747"/>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HashTable</a:t>
            </a:r>
            <a:endParaRPr lang="en-US" sz="2400" dirty="0">
              <a:solidFill>
                <a:schemeClr val="tx1"/>
              </a:solidFill>
            </a:endParaRPr>
          </a:p>
        </p:txBody>
      </p:sp>
      <p:pic>
        <p:nvPicPr>
          <p:cNvPr id="8" name="Picture 7" descr="Text&#10;&#10;Description automatically generated">
            <a:extLst>
              <a:ext uri="{FF2B5EF4-FFF2-40B4-BE49-F238E27FC236}">
                <a16:creationId xmlns:a16="http://schemas.microsoft.com/office/drawing/2014/main" id="{49D523F5-CEED-49ED-85C4-F12CF56048DF}"/>
              </a:ext>
            </a:extLst>
          </p:cNvPr>
          <p:cNvPicPr>
            <a:picLocks noChangeAspect="1"/>
          </p:cNvPicPr>
          <p:nvPr/>
        </p:nvPicPr>
        <p:blipFill>
          <a:blip r:embed="rId3"/>
          <a:stretch>
            <a:fillRect/>
          </a:stretch>
        </p:blipFill>
        <p:spPr>
          <a:xfrm>
            <a:off x="203695" y="2374711"/>
            <a:ext cx="4091900" cy="2836198"/>
          </a:xfrm>
          <a:prstGeom prst="rect">
            <a:avLst/>
          </a:prstGeom>
        </p:spPr>
      </p:pic>
      <p:pic>
        <p:nvPicPr>
          <p:cNvPr id="10" name="Picture 9" descr="A piece of paper with numbers and letters on it&#10;&#10;Description automatically generated with low confidence">
            <a:extLst>
              <a:ext uri="{FF2B5EF4-FFF2-40B4-BE49-F238E27FC236}">
                <a16:creationId xmlns:a16="http://schemas.microsoft.com/office/drawing/2014/main" id="{34007FC2-AFB3-419B-B0D4-AD2ED9523C49}"/>
              </a:ext>
            </a:extLst>
          </p:cNvPr>
          <p:cNvPicPr>
            <a:picLocks noChangeAspect="1"/>
          </p:cNvPicPr>
          <p:nvPr/>
        </p:nvPicPr>
        <p:blipFill>
          <a:blip r:embed="rId4"/>
          <a:stretch>
            <a:fillRect/>
          </a:stretch>
        </p:blipFill>
        <p:spPr>
          <a:xfrm>
            <a:off x="4593369" y="2006221"/>
            <a:ext cx="3303038" cy="4550194"/>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5E07A5FE-E679-43A8-A5C5-CDCB15FE6CB0}"/>
              </a:ext>
            </a:extLst>
          </p:cNvPr>
          <p:cNvPicPr>
            <a:picLocks noChangeAspect="1"/>
          </p:cNvPicPr>
          <p:nvPr/>
        </p:nvPicPr>
        <p:blipFill>
          <a:blip r:embed="rId5"/>
          <a:stretch>
            <a:fillRect/>
          </a:stretch>
        </p:blipFill>
        <p:spPr>
          <a:xfrm>
            <a:off x="8392685" y="2006221"/>
            <a:ext cx="3303037" cy="4563781"/>
          </a:xfrm>
          <a:prstGeom prst="rect">
            <a:avLst/>
          </a:prstGeom>
        </p:spPr>
      </p:pic>
    </p:spTree>
    <p:extLst>
      <p:ext uri="{BB962C8B-B14F-4D97-AF65-F5344CB8AC3E}">
        <p14:creationId xmlns:p14="http://schemas.microsoft.com/office/powerpoint/2010/main" val="618839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FEFA7884-EF62-4678-92CA-9250B09846D9}"/>
              </a:ext>
            </a:extLst>
          </p:cNvPr>
          <p:cNvPicPr>
            <a:picLocks noChangeAspect="1"/>
          </p:cNvPicPr>
          <p:nvPr/>
        </p:nvPicPr>
        <p:blipFill rotWithShape="1">
          <a:blip r:embed="rId2"/>
          <a:srcRect t="14404" b="9325"/>
          <a:stretch/>
        </p:blipFill>
        <p:spPr>
          <a:xfrm>
            <a:off x="0" y="9331"/>
            <a:ext cx="12192000" cy="6858000"/>
          </a:xfrm>
          <a:prstGeom prst="rect">
            <a:avLst/>
          </a:prstGeom>
        </p:spPr>
      </p:pic>
      <p:sp>
        <p:nvSpPr>
          <p:cNvPr id="5" name="Rectangle 4">
            <a:extLst>
              <a:ext uri="{FF2B5EF4-FFF2-40B4-BE49-F238E27FC236}">
                <a16:creationId xmlns:a16="http://schemas.microsoft.com/office/drawing/2014/main" id="{6CD71F7E-A5AF-4A4C-B924-A5CCC60F6956}"/>
              </a:ext>
            </a:extLst>
          </p:cNvPr>
          <p:cNvSpPr/>
          <p:nvPr/>
        </p:nvSpPr>
        <p:spPr>
          <a:xfrm>
            <a:off x="4223119" y="173400"/>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Collision Graphs</a:t>
            </a:r>
          </a:p>
        </p:txBody>
      </p:sp>
      <p:pic>
        <p:nvPicPr>
          <p:cNvPr id="3" name="Graphic 2">
            <a:extLst>
              <a:ext uri="{FF2B5EF4-FFF2-40B4-BE49-F238E27FC236}">
                <a16:creationId xmlns:a16="http://schemas.microsoft.com/office/drawing/2014/main" id="{12694792-87BF-46E0-9FB5-4650E00F0E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0147" y="1697834"/>
            <a:ext cx="10151706" cy="4727414"/>
          </a:xfrm>
          <a:prstGeom prst="rect">
            <a:avLst/>
          </a:prstGeom>
        </p:spPr>
      </p:pic>
    </p:spTree>
    <p:extLst>
      <p:ext uri="{BB962C8B-B14F-4D97-AF65-F5344CB8AC3E}">
        <p14:creationId xmlns:p14="http://schemas.microsoft.com/office/powerpoint/2010/main" val="3162799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223119" y="173400"/>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Collision Graphs</a:t>
            </a:r>
          </a:p>
        </p:txBody>
      </p:sp>
      <p:pic>
        <p:nvPicPr>
          <p:cNvPr id="3" name="Graphic 2">
            <a:extLst>
              <a:ext uri="{FF2B5EF4-FFF2-40B4-BE49-F238E27FC236}">
                <a16:creationId xmlns:a16="http://schemas.microsoft.com/office/drawing/2014/main" id="{977ECF54-B640-4F7A-B019-B5D12BD48E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196" y="1576873"/>
            <a:ext cx="10487608" cy="4814596"/>
          </a:xfrm>
          <a:prstGeom prst="rect">
            <a:avLst/>
          </a:prstGeom>
        </p:spPr>
      </p:pic>
    </p:spTree>
    <p:extLst>
      <p:ext uri="{BB962C8B-B14F-4D97-AF65-F5344CB8AC3E}">
        <p14:creationId xmlns:p14="http://schemas.microsoft.com/office/powerpoint/2010/main" val="1334618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descr="Blurred financial stock market data and graph">
            <a:extLst>
              <a:ext uri="{FF2B5EF4-FFF2-40B4-BE49-F238E27FC236}">
                <a16:creationId xmlns:a16="http://schemas.microsoft.com/office/drawing/2014/main" id="{C9A31A2A-050A-4E15-9A8C-A3CFD33BD2D1}"/>
              </a:ext>
            </a:extLst>
          </p:cNvPr>
          <p:cNvPicPr>
            <a:picLocks noChangeAspect="1"/>
          </p:cNvPicPr>
          <p:nvPr/>
        </p:nvPicPr>
        <p:blipFill>
          <a:blip r:embed="rId2"/>
          <a:stretch>
            <a:fillRect/>
          </a:stretch>
        </p:blipFill>
        <p:spPr>
          <a:xfrm>
            <a:off x="-84706" y="0"/>
            <a:ext cx="12192000" cy="6858000"/>
          </a:xfrm>
          <a:prstGeom prst="rect">
            <a:avLst/>
          </a:prstGeom>
        </p:spPr>
      </p:pic>
      <p:sp>
        <p:nvSpPr>
          <p:cNvPr id="21" name="Arrow: Pentagon 20">
            <a:extLst>
              <a:ext uri="{FF2B5EF4-FFF2-40B4-BE49-F238E27FC236}">
                <a16:creationId xmlns:a16="http://schemas.microsoft.com/office/drawing/2014/main" id="{EA8665F6-E533-4D0C-AFC7-FDFA859DF072}"/>
              </a:ext>
            </a:extLst>
          </p:cNvPr>
          <p:cNvSpPr/>
          <p:nvPr/>
        </p:nvSpPr>
        <p:spPr>
          <a:xfrm>
            <a:off x="553955" y="2445422"/>
            <a:ext cx="4818678" cy="1632857"/>
          </a:xfrm>
          <a:prstGeom prst="homePlate">
            <a:avLst/>
          </a:prstGeom>
          <a:solidFill>
            <a:schemeClr val="accent6">
              <a:lumMod val="75000"/>
            </a:schemeClr>
          </a:solidFill>
          <a:ln>
            <a:solidFill>
              <a:schemeClr val="tx1">
                <a:lumMod val="95000"/>
                <a:lumOff val="5000"/>
              </a:schemeClr>
            </a:solidFill>
          </a:ln>
          <a:effectLst>
            <a:glow rad="139700">
              <a:schemeClr val="accent5">
                <a:satMod val="175000"/>
                <a:alpha val="40000"/>
              </a:schemeClr>
            </a:glo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22E7B-E855-44E2-929C-F608A313E8F5}"/>
              </a:ext>
            </a:extLst>
          </p:cNvPr>
          <p:cNvSpPr>
            <a:spLocks noGrp="1"/>
          </p:cNvSpPr>
          <p:nvPr>
            <p:ph type="title"/>
          </p:nvPr>
        </p:nvSpPr>
        <p:spPr>
          <a:xfrm>
            <a:off x="553955" y="2957513"/>
            <a:ext cx="4350689" cy="942974"/>
          </a:xfrm>
          <a:effectLst>
            <a:glow rad="139700">
              <a:schemeClr val="accent5">
                <a:satMod val="175000"/>
                <a:alpha val="40000"/>
              </a:schemeClr>
            </a:glow>
          </a:effectLst>
        </p:spPr>
        <p:txBody>
          <a:bodyPr>
            <a:noAutofit/>
          </a:bodyPr>
          <a:lstStyle/>
          <a:p>
            <a:r>
              <a:rPr lang="en-US" sz="2800" b="1" u="sng" dirty="0">
                <a:solidFill>
                  <a:schemeClr val="tx1">
                    <a:lumMod val="95000"/>
                    <a:lumOff val="5000"/>
                  </a:schemeClr>
                </a:solidFill>
              </a:rPr>
              <a:t>DATA STRUCTURES USED</a:t>
            </a:r>
            <a:br>
              <a:rPr lang="en-US" sz="3200" b="1" u="sng" dirty="0">
                <a:solidFill>
                  <a:schemeClr val="bg2"/>
                </a:solidFill>
              </a:rPr>
            </a:br>
            <a:endParaRPr lang="en-US" sz="3200" b="1" u="sng" dirty="0">
              <a:solidFill>
                <a:schemeClr val="bg2"/>
              </a:solidFill>
            </a:endParaRPr>
          </a:p>
        </p:txBody>
      </p:sp>
      <p:graphicFrame>
        <p:nvGraphicFramePr>
          <p:cNvPr id="13" name="Content Placeholder 12">
            <a:extLst>
              <a:ext uri="{FF2B5EF4-FFF2-40B4-BE49-F238E27FC236}">
                <a16:creationId xmlns:a16="http://schemas.microsoft.com/office/drawing/2014/main" id="{E42D6580-7F50-4E99-BA38-7C07A23C3509}"/>
              </a:ext>
            </a:extLst>
          </p:cNvPr>
          <p:cNvGraphicFramePr>
            <a:graphicFrameLocks noGrp="1"/>
          </p:cNvGraphicFramePr>
          <p:nvPr>
            <p:ph idx="1"/>
            <p:extLst>
              <p:ext uri="{D42A27DB-BD31-4B8C-83A1-F6EECF244321}">
                <p14:modId xmlns:p14="http://schemas.microsoft.com/office/powerpoint/2010/main" val="2822628247"/>
              </p:ext>
            </p:extLst>
          </p:nvPr>
        </p:nvGraphicFramePr>
        <p:xfrm>
          <a:off x="6011294" y="634482"/>
          <a:ext cx="5449078" cy="5812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9851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223119" y="173400"/>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Collision Graphs</a:t>
            </a:r>
          </a:p>
        </p:txBody>
      </p:sp>
      <p:pic>
        <p:nvPicPr>
          <p:cNvPr id="3" name="Graphic 2">
            <a:extLst>
              <a:ext uri="{FF2B5EF4-FFF2-40B4-BE49-F238E27FC236}">
                <a16:creationId xmlns:a16="http://schemas.microsoft.com/office/drawing/2014/main" id="{BA496D85-36A5-4E0F-99BB-BB033909EC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475" y="1642288"/>
            <a:ext cx="10687050" cy="4829175"/>
          </a:xfrm>
          <a:prstGeom prst="rect">
            <a:avLst/>
          </a:prstGeom>
        </p:spPr>
      </p:pic>
    </p:spTree>
    <p:extLst>
      <p:ext uri="{BB962C8B-B14F-4D97-AF65-F5344CB8AC3E}">
        <p14:creationId xmlns:p14="http://schemas.microsoft.com/office/powerpoint/2010/main" val="2033649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Red ad gree bar graphs and numbers above the city skyline">
            <a:extLst>
              <a:ext uri="{FF2B5EF4-FFF2-40B4-BE49-F238E27FC236}">
                <a16:creationId xmlns:a16="http://schemas.microsoft.com/office/drawing/2014/main" id="{FF2DE66D-5A78-4904-BFF7-35467CD6D96A}"/>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EB97866-E6D9-4FE1-A3C1-99983F97FEBA}"/>
              </a:ext>
            </a:extLst>
          </p:cNvPr>
          <p:cNvSpPr/>
          <p:nvPr/>
        </p:nvSpPr>
        <p:spPr>
          <a:xfrm>
            <a:off x="4223119" y="173400"/>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Collision Graphs</a:t>
            </a:r>
          </a:p>
        </p:txBody>
      </p:sp>
      <p:pic>
        <p:nvPicPr>
          <p:cNvPr id="3" name="Graphic 2">
            <a:extLst>
              <a:ext uri="{FF2B5EF4-FFF2-40B4-BE49-F238E27FC236}">
                <a16:creationId xmlns:a16="http://schemas.microsoft.com/office/drawing/2014/main" id="{4BE9FDD3-8F07-4DAB-BD50-A7F96406E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025" y="1733549"/>
            <a:ext cx="11132880" cy="4714876"/>
          </a:xfrm>
          <a:prstGeom prst="rect">
            <a:avLst/>
          </a:prstGeom>
        </p:spPr>
      </p:pic>
    </p:spTree>
    <p:extLst>
      <p:ext uri="{BB962C8B-B14F-4D97-AF65-F5344CB8AC3E}">
        <p14:creationId xmlns:p14="http://schemas.microsoft.com/office/powerpoint/2010/main" val="2035751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223119" y="173400"/>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Collision Graphs</a:t>
            </a:r>
          </a:p>
        </p:txBody>
      </p:sp>
      <p:pic>
        <p:nvPicPr>
          <p:cNvPr id="3" name="Graphic 2">
            <a:extLst>
              <a:ext uri="{FF2B5EF4-FFF2-40B4-BE49-F238E27FC236}">
                <a16:creationId xmlns:a16="http://schemas.microsoft.com/office/drawing/2014/main" id="{E1724C2A-3E38-47EC-B612-84F4B7CEE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151" y="1757362"/>
            <a:ext cx="10907486" cy="4652769"/>
          </a:xfrm>
          <a:prstGeom prst="rect">
            <a:avLst/>
          </a:prstGeom>
        </p:spPr>
      </p:pic>
    </p:spTree>
    <p:extLst>
      <p:ext uri="{BB962C8B-B14F-4D97-AF65-F5344CB8AC3E}">
        <p14:creationId xmlns:p14="http://schemas.microsoft.com/office/powerpoint/2010/main" val="1552211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223119" y="173400"/>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Collision Graphs</a:t>
            </a:r>
          </a:p>
        </p:txBody>
      </p:sp>
      <p:pic>
        <p:nvPicPr>
          <p:cNvPr id="3" name="Graphic 2">
            <a:extLst>
              <a:ext uri="{FF2B5EF4-FFF2-40B4-BE49-F238E27FC236}">
                <a16:creationId xmlns:a16="http://schemas.microsoft.com/office/drawing/2014/main" id="{45AC8F47-FCA1-47B2-8FC9-E1FBCE769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225" y="1702499"/>
            <a:ext cx="10877550" cy="4708752"/>
          </a:xfrm>
          <a:prstGeom prst="rect">
            <a:avLst/>
          </a:prstGeom>
        </p:spPr>
      </p:pic>
    </p:spTree>
    <p:extLst>
      <p:ext uri="{BB962C8B-B14F-4D97-AF65-F5344CB8AC3E}">
        <p14:creationId xmlns:p14="http://schemas.microsoft.com/office/powerpoint/2010/main" val="1970051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d ad gree bar graphs and numbers above the city skyline">
            <a:extLst>
              <a:ext uri="{FF2B5EF4-FFF2-40B4-BE49-F238E27FC236}">
                <a16:creationId xmlns:a16="http://schemas.microsoft.com/office/drawing/2014/main" id="{8006A643-62D3-4765-916A-11E5C88546F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2A89AAF-407B-41D8-877E-9EAFB5514F2C}"/>
              </a:ext>
            </a:extLst>
          </p:cNvPr>
          <p:cNvSpPr/>
          <p:nvPr/>
        </p:nvSpPr>
        <p:spPr>
          <a:xfrm>
            <a:off x="4242997" y="55905"/>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Collision Graphs</a:t>
            </a:r>
          </a:p>
        </p:txBody>
      </p:sp>
      <p:pic>
        <p:nvPicPr>
          <p:cNvPr id="3" name="Graphic 2">
            <a:extLst>
              <a:ext uri="{FF2B5EF4-FFF2-40B4-BE49-F238E27FC236}">
                <a16:creationId xmlns:a16="http://schemas.microsoft.com/office/drawing/2014/main" id="{EC84BA8E-FD1F-455F-BB18-8AD42659FF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312" y="1453728"/>
            <a:ext cx="11001375" cy="4824413"/>
          </a:xfrm>
          <a:prstGeom prst="rect">
            <a:avLst/>
          </a:prstGeom>
        </p:spPr>
      </p:pic>
    </p:spTree>
    <p:extLst>
      <p:ext uri="{BB962C8B-B14F-4D97-AF65-F5344CB8AC3E}">
        <p14:creationId xmlns:p14="http://schemas.microsoft.com/office/powerpoint/2010/main" val="2019792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Red ad gree bar graphs and numbers above the city skyline">
            <a:extLst>
              <a:ext uri="{FF2B5EF4-FFF2-40B4-BE49-F238E27FC236}">
                <a16:creationId xmlns:a16="http://schemas.microsoft.com/office/drawing/2014/main" id="{879F2112-7968-468D-A409-F20DCE04BF22}"/>
              </a:ext>
            </a:extLst>
          </p:cNvPr>
          <p:cNvPicPr>
            <a:picLocks noChangeAspect="1"/>
          </p:cNvPicPr>
          <p:nvPr/>
        </p:nvPicPr>
        <p:blipFill rotWithShape="1">
          <a:blip r:embed="rId2"/>
          <a:srcRect t="14404" b="9325"/>
          <a:stretch/>
        </p:blipFill>
        <p:spPr>
          <a:xfrm>
            <a:off x="-1" y="-376"/>
            <a:ext cx="12192000" cy="6858000"/>
          </a:xfrm>
          <a:prstGeom prst="rect">
            <a:avLst/>
          </a:prstGeom>
        </p:spPr>
      </p:pic>
      <p:sp>
        <p:nvSpPr>
          <p:cNvPr id="8" name="Rectangle 7">
            <a:extLst>
              <a:ext uri="{FF2B5EF4-FFF2-40B4-BE49-F238E27FC236}">
                <a16:creationId xmlns:a16="http://schemas.microsoft.com/office/drawing/2014/main" id="{980B4176-4D05-4BC9-B140-5168320F3B52}"/>
              </a:ext>
            </a:extLst>
          </p:cNvPr>
          <p:cNvSpPr/>
          <p:nvPr/>
        </p:nvSpPr>
        <p:spPr>
          <a:xfrm>
            <a:off x="4302632" y="224870"/>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Collision Graphs</a:t>
            </a:r>
          </a:p>
        </p:txBody>
      </p:sp>
      <p:pic>
        <p:nvPicPr>
          <p:cNvPr id="3" name="Graphic 2">
            <a:extLst>
              <a:ext uri="{FF2B5EF4-FFF2-40B4-BE49-F238E27FC236}">
                <a16:creationId xmlns:a16="http://schemas.microsoft.com/office/drawing/2014/main" id="{DFF976EF-4D9B-4246-96F6-CF563463A9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094" y="1679790"/>
            <a:ext cx="11235810" cy="4805265"/>
          </a:xfrm>
          <a:prstGeom prst="rect">
            <a:avLst/>
          </a:prstGeom>
        </p:spPr>
      </p:pic>
    </p:spTree>
    <p:extLst>
      <p:ext uri="{BB962C8B-B14F-4D97-AF65-F5344CB8AC3E}">
        <p14:creationId xmlns:p14="http://schemas.microsoft.com/office/powerpoint/2010/main" val="601924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4" descr="Blue and orange gradient with arrows">
            <a:extLst>
              <a:ext uri="{FF2B5EF4-FFF2-40B4-BE49-F238E27FC236}">
                <a16:creationId xmlns:a16="http://schemas.microsoft.com/office/drawing/2014/main" id="{73E4022A-CD60-43D1-819E-542182280883}"/>
              </a:ext>
            </a:extLst>
          </p:cNvPr>
          <p:cNvPicPr>
            <a:picLocks noGrp="1" noChangeAspect="1"/>
          </p:cNvPicPr>
          <p:nvPr>
            <p:ph idx="1"/>
          </p:nvPr>
        </p:nvPicPr>
        <p:blipFill rotWithShape="1">
          <a:blip r:embed="rId2"/>
          <a:srcRect b="6250"/>
          <a:stretch/>
        </p:blipFill>
        <p:spPr>
          <a:xfrm>
            <a:off x="0" y="1"/>
            <a:ext cx="12192000" cy="6857999"/>
          </a:xfrm>
          <a:prstGeom prst="rect">
            <a:avLst/>
          </a:prstGeom>
        </p:spPr>
      </p:pic>
      <p:sp>
        <p:nvSpPr>
          <p:cNvPr id="6" name="Rectangle: Rounded Corners 5">
            <a:extLst>
              <a:ext uri="{FF2B5EF4-FFF2-40B4-BE49-F238E27FC236}">
                <a16:creationId xmlns:a16="http://schemas.microsoft.com/office/drawing/2014/main" id="{CCF175C1-27EA-4B4C-B268-8B09B1A9C4A1}"/>
              </a:ext>
            </a:extLst>
          </p:cNvPr>
          <p:cNvSpPr/>
          <p:nvPr/>
        </p:nvSpPr>
        <p:spPr>
          <a:xfrm>
            <a:off x="214469" y="85767"/>
            <a:ext cx="4180114" cy="634482"/>
          </a:xfrm>
          <a:prstGeom prst="roundRect">
            <a:avLst/>
          </a:prstGeom>
          <a:solidFill>
            <a:schemeClr val="accent6">
              <a:lumMod val="75000"/>
            </a:schemeClr>
          </a:solidFill>
          <a:ln>
            <a:solidFill>
              <a:schemeClr val="tx1">
                <a:lumMod val="95000"/>
                <a:lumOff val="5000"/>
              </a:schemeClr>
            </a:solidFill>
          </a:ln>
          <a:effectLst>
            <a:glow rad="101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Hash Functions</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4C60E9DB-78C2-43B5-B1AA-D6CE36C202D4}"/>
              </a:ext>
            </a:extLst>
          </p:cNvPr>
          <p:cNvSpPr/>
          <p:nvPr/>
        </p:nvSpPr>
        <p:spPr>
          <a:xfrm>
            <a:off x="4609052" y="382555"/>
            <a:ext cx="7219659" cy="6363478"/>
          </a:xfrm>
          <a:prstGeom prst="rect">
            <a:avLst/>
          </a:prstGeom>
          <a:solidFill>
            <a:schemeClr val="accent6">
              <a:lumMod val="75000"/>
            </a:schemeClr>
          </a:solidFill>
          <a:ln>
            <a:solidFill>
              <a:schemeClr val="tx1">
                <a:lumMod val="95000"/>
                <a:lumOff val="5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H1 – (c1*</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c2*I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H2 - (c1*13 + c2*13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H3 - (c1 * prime1 + c2*prime2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H4 - (c1*13 + c2*13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(ignoring vowels)</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H5 – ( (c1%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*13 + (c2%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*13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(ignoring vowels)</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H6 - (sk1*13 + sk2*13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sk</a:t>
            </a:r>
            <a:r>
              <a:rPr lang="en-US" sz="1600" dirty="0">
                <a:effectLst/>
                <a:latin typeface="Calibri" panose="020F0502020204030204" pitchFamily="34" charset="0"/>
                <a:ea typeface="Calibri" panose="020F0502020204030204" pitchFamily="34" charset="0"/>
                <a:cs typeface="Times New Roman" panose="02020603050405020304" pitchFamily="18" charset="0"/>
              </a:rPr>
              <a:t>:- self-key)</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H7 - (sk1 + sk2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sk</a:t>
            </a:r>
            <a:r>
              <a:rPr lang="en-US" sz="1600" dirty="0">
                <a:effectLst/>
                <a:latin typeface="Calibri" panose="020F0502020204030204" pitchFamily="34" charset="0"/>
                <a:ea typeface="Calibri" panose="020F0502020204030204" pitchFamily="34" charset="0"/>
                <a:cs typeface="Times New Roman" panose="02020603050405020304" pitchFamily="18" charset="0"/>
              </a:rPr>
              <a:t>:- self-key)</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H8 – ((c1 * 53*</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(c2 * 53*</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H9 - ((sk1 * 53*</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(sk2 * 53*</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sk</a:t>
            </a:r>
            <a:r>
              <a:rPr lang="en-US" sz="1600" dirty="0">
                <a:effectLst/>
                <a:latin typeface="Calibri" panose="020F0502020204030204" pitchFamily="34" charset="0"/>
                <a:ea typeface="Calibri" panose="020F0502020204030204" pitchFamily="34" charset="0"/>
                <a:cs typeface="Times New Roman" panose="02020603050405020304" pitchFamily="18" charset="0"/>
              </a:rPr>
              <a:t>:- self-key)</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H10 - (sk1 + sk2+….)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(ignoring vowels)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sk</a:t>
            </a:r>
            <a:r>
              <a:rPr lang="en-US" sz="1600" dirty="0">
                <a:effectLst/>
                <a:latin typeface="Calibri" panose="020F0502020204030204" pitchFamily="34" charset="0"/>
                <a:ea typeface="Calibri" panose="020F0502020204030204" pitchFamily="34" charset="0"/>
                <a:cs typeface="Times New Roman" panose="02020603050405020304" pitchFamily="18" charset="0"/>
              </a:rPr>
              <a:t>:- self-key)</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H11- (sk1*</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sk2*</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(ignoring vowels)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sk</a:t>
            </a:r>
            <a:r>
              <a:rPr lang="en-US" sz="1600" dirty="0">
                <a:effectLst/>
                <a:latin typeface="Calibri" panose="020F0502020204030204" pitchFamily="34" charset="0"/>
                <a:ea typeface="Calibri" panose="020F0502020204030204" pitchFamily="34" charset="0"/>
                <a:cs typeface="Times New Roman" panose="02020603050405020304" pitchFamily="18" charset="0"/>
              </a:rPr>
              <a:t>:- self-key)</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H12- (((sk1*</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 ((sk2*</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(ignoring vowels)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sk</a:t>
            </a:r>
            <a:r>
              <a:rPr lang="en-US" sz="1600" dirty="0">
                <a:effectLst/>
                <a:latin typeface="Calibri" panose="020F0502020204030204" pitchFamily="34" charset="0"/>
                <a:ea typeface="Calibri" panose="020F0502020204030204" pitchFamily="34" charset="0"/>
                <a:cs typeface="Times New Roman" panose="02020603050405020304" pitchFamily="18" charset="0"/>
              </a:rPr>
              <a:t>:- self-key)</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H13 - ((sk1 * 53</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(sk2 * 53</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sk</a:t>
            </a:r>
            <a:r>
              <a:rPr lang="en-US" sz="1600" dirty="0">
                <a:effectLst/>
                <a:latin typeface="Calibri" panose="020F0502020204030204" pitchFamily="34" charset="0"/>
                <a:ea typeface="Calibri" panose="020F0502020204030204" pitchFamily="34" charset="0"/>
                <a:cs typeface="Times New Roman" panose="02020603050405020304" pitchFamily="18" charset="0"/>
              </a:rPr>
              <a:t>:- self-key)</a:t>
            </a:r>
          </a:p>
          <a:p>
            <a:pPr marL="0" marR="0">
              <a:lnSpc>
                <a:spcPct val="115000"/>
              </a:lnSpc>
              <a:spcBef>
                <a:spcPts val="0"/>
              </a:spcBef>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H14 - ((sk1 * </a:t>
            </a:r>
            <a:r>
              <a:rPr lang="en-US" sz="1600" dirty="0">
                <a:latin typeface="Calibri" panose="020F0502020204030204" pitchFamily="34" charset="0"/>
                <a:ea typeface="Calibri" panose="020F0502020204030204" pitchFamily="34" charset="0"/>
                <a:cs typeface="Times New Roman" panose="02020603050405020304" pitchFamily="18" charset="0"/>
              </a:rPr>
              <a:t>66</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(sk2 * </a:t>
            </a:r>
            <a:r>
              <a:rPr lang="en-US" sz="1600" dirty="0">
                <a:latin typeface="Calibri" panose="020F0502020204030204" pitchFamily="34" charset="0"/>
                <a:ea typeface="Calibri" panose="020F0502020204030204" pitchFamily="34" charset="0"/>
                <a:cs typeface="Times New Roman" panose="02020603050405020304" pitchFamily="18" charset="0"/>
              </a:rPr>
              <a:t>66</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sk</a:t>
            </a:r>
            <a:r>
              <a:rPr lang="en-US" sz="1600" dirty="0">
                <a:effectLst/>
                <a:latin typeface="Calibri" panose="020F0502020204030204" pitchFamily="34" charset="0"/>
                <a:ea typeface="Calibri" panose="020F0502020204030204" pitchFamily="34" charset="0"/>
                <a:cs typeface="Times New Roman" panose="02020603050405020304" pitchFamily="18" charset="0"/>
              </a:rPr>
              <a:t>:- self-key)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H15 – ((sk1 * 8</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(sk2 * 36</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(sk3*8</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(sk4 * 36</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i</a:t>
            </a:r>
            <a:r>
              <a:rPr lang="en-US" sz="1600" dirty="0">
                <a:effectLst/>
                <a:latin typeface="Calibri" panose="020F0502020204030204" pitchFamily="34" charset="0"/>
                <a:ea typeface="Calibri" panose="020F0502020204030204" pitchFamily="34" charset="0"/>
                <a:cs typeface="Times New Roman" panose="02020603050405020304" pitchFamily="18" charset="0"/>
              </a:rPr>
              <a:t>) + ……….)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arr.length</a:t>
            </a:r>
            <a:r>
              <a:rPr lang="en-US" sz="1600" dirty="0">
                <a:effectLst/>
                <a:latin typeface="Calibri" panose="020F0502020204030204" pitchFamily="34" charset="0"/>
                <a:ea typeface="Calibri" panose="020F0502020204030204" pitchFamily="34" charset="0"/>
                <a:cs typeface="Times New Roman" panose="02020603050405020304" pitchFamily="18" charset="0"/>
              </a:rPr>
              <a:t> (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sk</a:t>
            </a:r>
            <a:r>
              <a:rPr lang="en-US" sz="1600" dirty="0">
                <a:effectLst/>
                <a:latin typeface="Calibri" panose="020F0502020204030204" pitchFamily="34" charset="0"/>
                <a:ea typeface="Calibri" panose="020F0502020204030204" pitchFamily="34" charset="0"/>
                <a:cs typeface="Times New Roman" panose="02020603050405020304" pitchFamily="18" charset="0"/>
              </a:rPr>
              <a:t>:- self-key)</a:t>
            </a:r>
            <a:endParaRPr lang="en-US" sz="20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Arrow: Bent 13">
            <a:extLst>
              <a:ext uri="{FF2B5EF4-FFF2-40B4-BE49-F238E27FC236}">
                <a16:creationId xmlns:a16="http://schemas.microsoft.com/office/drawing/2014/main" id="{92F6C0AE-5181-438E-8654-86D0C1D305AB}"/>
              </a:ext>
            </a:extLst>
          </p:cNvPr>
          <p:cNvSpPr/>
          <p:nvPr/>
        </p:nvSpPr>
        <p:spPr>
          <a:xfrm rot="10800000" flipH="1">
            <a:off x="2000065" y="1110343"/>
            <a:ext cx="1315617" cy="2827176"/>
          </a:xfrm>
          <a:prstGeom prst="bentArrow">
            <a:avLst/>
          </a:prstGeom>
          <a:solidFill>
            <a:schemeClr val="accent6">
              <a:lumMod val="75000"/>
            </a:schemeClr>
          </a:solidFill>
          <a:ln>
            <a:solidFill>
              <a:schemeClr val="tx1">
                <a:lumMod val="95000"/>
                <a:lumOff val="5000"/>
              </a:schemeClr>
            </a:solidFill>
          </a:ln>
          <a:effectLst>
            <a:glow rad="63500">
              <a:schemeClr val="accent6">
                <a:satMod val="175000"/>
                <a:alpha val="40000"/>
              </a:schemeClr>
            </a:glow>
            <a:reflection blurRad="6350" stA="50000" endA="300" endPos="90000" dist="50800" dir="5400000" sy="-100000" algn="bl" rotWithShape="0"/>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50762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Computer script on a screen">
            <a:extLst>
              <a:ext uri="{FF2B5EF4-FFF2-40B4-BE49-F238E27FC236}">
                <a16:creationId xmlns:a16="http://schemas.microsoft.com/office/drawing/2014/main" id="{A1D39500-5CA5-4DB9-93BD-A76381FF7071}"/>
              </a:ext>
            </a:extLst>
          </p:cNvPr>
          <p:cNvPicPr>
            <a:picLocks noChangeAspect="1"/>
          </p:cNvPicPr>
          <p:nvPr/>
        </p:nvPicPr>
        <p:blipFill rotWithShape="1">
          <a:blip r:embed="rId2"/>
          <a:srcRect t="7017" b="8713"/>
          <a:stretch/>
        </p:blipFill>
        <p:spPr>
          <a:xfrm>
            <a:off x="20" y="10"/>
            <a:ext cx="12191980" cy="6857990"/>
          </a:xfrm>
          <a:prstGeom prst="rect">
            <a:avLst/>
          </a:prstGeom>
        </p:spPr>
      </p:pic>
      <p:sp>
        <p:nvSpPr>
          <p:cNvPr id="6" name="Rectangle: Rounded Corners 5">
            <a:extLst>
              <a:ext uri="{FF2B5EF4-FFF2-40B4-BE49-F238E27FC236}">
                <a16:creationId xmlns:a16="http://schemas.microsoft.com/office/drawing/2014/main" id="{BD55DF20-A2DA-4AFC-968C-C3FAEB735FE3}"/>
              </a:ext>
            </a:extLst>
          </p:cNvPr>
          <p:cNvSpPr/>
          <p:nvPr/>
        </p:nvSpPr>
        <p:spPr>
          <a:xfrm>
            <a:off x="4005943" y="216770"/>
            <a:ext cx="4180114" cy="634482"/>
          </a:xfrm>
          <a:prstGeom prst="roundRect">
            <a:avLst/>
          </a:prstGeom>
          <a:solidFill>
            <a:schemeClr val="accent6">
              <a:lumMod val="75000"/>
            </a:schemeClr>
          </a:solidFill>
          <a:ln>
            <a:solidFill>
              <a:schemeClr val="tx1">
                <a:lumMod val="95000"/>
                <a:lumOff val="5000"/>
              </a:schemeClr>
            </a:solidFill>
          </a:ln>
          <a:effectLst>
            <a:glow rad="101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BIG O ANAYLSIS</a:t>
            </a:r>
          </a:p>
        </p:txBody>
      </p:sp>
      <p:graphicFrame>
        <p:nvGraphicFramePr>
          <p:cNvPr id="7" name="Table 7">
            <a:extLst>
              <a:ext uri="{FF2B5EF4-FFF2-40B4-BE49-F238E27FC236}">
                <a16:creationId xmlns:a16="http://schemas.microsoft.com/office/drawing/2014/main" id="{3F222D73-A9AA-444A-B732-5079A4B35F46}"/>
              </a:ext>
            </a:extLst>
          </p:cNvPr>
          <p:cNvGraphicFramePr>
            <a:graphicFrameLocks noGrp="1"/>
          </p:cNvGraphicFramePr>
          <p:nvPr>
            <p:extLst>
              <p:ext uri="{D42A27DB-BD31-4B8C-83A1-F6EECF244321}">
                <p14:modId xmlns:p14="http://schemas.microsoft.com/office/powerpoint/2010/main" val="3972620321"/>
              </p:ext>
            </p:extLst>
          </p:nvPr>
        </p:nvGraphicFramePr>
        <p:xfrm>
          <a:off x="2032000" y="1789005"/>
          <a:ext cx="8128000" cy="4777557"/>
        </p:xfrm>
        <a:graphic>
          <a:graphicData uri="http://schemas.openxmlformats.org/drawingml/2006/table">
            <a:tbl>
              <a:tblPr firstRow="1" bandRow="1">
                <a:effectLst>
                  <a:innerShdw blurRad="63500" dist="50800" dir="16200000">
                    <a:prstClr val="black">
                      <a:alpha val="50000"/>
                    </a:prstClr>
                  </a:innerShdw>
                </a:effectLst>
                <a:tableStyleId>{AF606853-7671-496A-8E4F-DF71F8EC918B}</a:tableStyleId>
              </a:tblPr>
              <a:tblGrid>
                <a:gridCol w="1625600">
                  <a:extLst>
                    <a:ext uri="{9D8B030D-6E8A-4147-A177-3AD203B41FA5}">
                      <a16:colId xmlns:a16="http://schemas.microsoft.com/office/drawing/2014/main" val="2020680416"/>
                    </a:ext>
                  </a:extLst>
                </a:gridCol>
                <a:gridCol w="1625600">
                  <a:extLst>
                    <a:ext uri="{9D8B030D-6E8A-4147-A177-3AD203B41FA5}">
                      <a16:colId xmlns:a16="http://schemas.microsoft.com/office/drawing/2014/main" val="4211188897"/>
                    </a:ext>
                  </a:extLst>
                </a:gridCol>
                <a:gridCol w="1625600">
                  <a:extLst>
                    <a:ext uri="{9D8B030D-6E8A-4147-A177-3AD203B41FA5}">
                      <a16:colId xmlns:a16="http://schemas.microsoft.com/office/drawing/2014/main" val="1762724984"/>
                    </a:ext>
                  </a:extLst>
                </a:gridCol>
                <a:gridCol w="1625600">
                  <a:extLst>
                    <a:ext uri="{9D8B030D-6E8A-4147-A177-3AD203B41FA5}">
                      <a16:colId xmlns:a16="http://schemas.microsoft.com/office/drawing/2014/main" val="62094063"/>
                    </a:ext>
                  </a:extLst>
                </a:gridCol>
                <a:gridCol w="1625600">
                  <a:extLst>
                    <a:ext uri="{9D8B030D-6E8A-4147-A177-3AD203B41FA5}">
                      <a16:colId xmlns:a16="http://schemas.microsoft.com/office/drawing/2014/main" val="37389611"/>
                    </a:ext>
                  </a:extLst>
                </a:gridCol>
              </a:tblGrid>
              <a:tr h="371749">
                <a:tc>
                  <a:txBody>
                    <a:bodyPr/>
                    <a:lstStyle/>
                    <a:p>
                      <a:endParaRPr lang="en-US" dirty="0"/>
                    </a:p>
                  </a:txBody>
                  <a:tcPr>
                    <a:solidFill>
                      <a:schemeClr val="accent6">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Constructor</a:t>
                      </a:r>
                    </a:p>
                  </a:txBody>
                  <a:tcPr marL="7620" marR="7620" marT="7620" marB="0" anchor="ctr">
                    <a:solidFill>
                      <a:schemeClr val="accent6">
                        <a:lumMod val="75000"/>
                      </a:schemeClr>
                    </a:solidFill>
                  </a:tcPr>
                </a:tc>
                <a:tc>
                  <a:txBody>
                    <a:bodyPr/>
                    <a:lstStyle/>
                    <a:p>
                      <a:pPr algn="ctr" fontAlgn="ctr"/>
                      <a:r>
                        <a:rPr lang="en-US" sz="1100" b="0" i="0" u="none" strike="noStrike">
                          <a:solidFill>
                            <a:srgbClr val="000000"/>
                          </a:solidFill>
                          <a:effectLst/>
                          <a:latin typeface="Calibri" panose="020F0502020204030204" pitchFamily="34" charset="0"/>
                        </a:rPr>
                        <a:t>toString</a:t>
                      </a:r>
                    </a:p>
                  </a:txBody>
                  <a:tcPr marL="7620" marR="7620" marT="7620" marB="0" anchor="ctr">
                    <a:solidFill>
                      <a:schemeClr val="accent6">
                        <a:lumMod val="75000"/>
                      </a:schemeClr>
                    </a:solidFill>
                  </a:tcPr>
                </a:tc>
                <a:tc>
                  <a:txBody>
                    <a:bodyPr/>
                    <a:lstStyle/>
                    <a:p>
                      <a:pPr algn="ctr" fontAlgn="ctr"/>
                      <a:r>
                        <a:rPr lang="en-US" sz="1100" b="0" i="0" u="none" strike="noStrike">
                          <a:solidFill>
                            <a:srgbClr val="000000"/>
                          </a:solidFill>
                          <a:effectLst/>
                          <a:latin typeface="Calibri" panose="020F0502020204030204" pitchFamily="34" charset="0"/>
                        </a:rPr>
                        <a:t>Insert</a:t>
                      </a:r>
                    </a:p>
                  </a:txBody>
                  <a:tcPr marL="7620" marR="7620" marT="7620" marB="0" anchor="ctr">
                    <a:solidFill>
                      <a:schemeClr val="accent6">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Find/Search</a:t>
                      </a:r>
                    </a:p>
                  </a:txBody>
                  <a:tcPr marL="7620" marR="7620" marT="7620" marB="0" anchor="ctr">
                    <a:solidFill>
                      <a:schemeClr val="accent6">
                        <a:lumMod val="75000"/>
                      </a:schemeClr>
                    </a:solidFill>
                  </a:tcPr>
                </a:tc>
                <a:extLst>
                  <a:ext uri="{0D108BD9-81ED-4DB2-BD59-A6C34878D82A}">
                    <a16:rowId xmlns:a16="http://schemas.microsoft.com/office/drawing/2014/main" val="1501211033"/>
                  </a:ext>
                </a:extLst>
              </a:tr>
              <a:tr h="371749">
                <a:tc>
                  <a:txBody>
                    <a:bodyPr/>
                    <a:lstStyle/>
                    <a:p>
                      <a:pPr algn="ctr" fontAlgn="ctr"/>
                      <a:r>
                        <a:rPr lang="en-US" sz="1100" b="0" i="0" u="none" strike="noStrike" dirty="0">
                          <a:solidFill>
                            <a:srgbClr val="000000"/>
                          </a:solidFill>
                          <a:effectLst/>
                          <a:latin typeface="Calibri" panose="020F0502020204030204" pitchFamily="34" charset="0"/>
                        </a:rPr>
                        <a:t>BST- Node</a:t>
                      </a:r>
                    </a:p>
                  </a:txBody>
                  <a:tcPr marL="7620" marR="7620" marT="7620" marB="0" anchor="ctr">
                    <a:solidFill>
                      <a:schemeClr val="accent6">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O(1)</a:t>
                      </a:r>
                    </a:p>
                  </a:txBody>
                  <a:tcPr marL="7620" marR="7620" marT="7620" marB="0" anchor="ctr">
                    <a:solidFill>
                      <a:schemeClr val="accent6">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761176418"/>
                  </a:ext>
                </a:extLst>
              </a:tr>
              <a:tr h="633655">
                <a:tc>
                  <a:txBody>
                    <a:bodyPr/>
                    <a:lstStyle/>
                    <a:p>
                      <a:pPr algn="ctr" fontAlgn="ctr"/>
                      <a:r>
                        <a:rPr lang="en-US" sz="1100" b="0" i="0" u="none" strike="noStrike">
                          <a:solidFill>
                            <a:srgbClr val="000000"/>
                          </a:solidFill>
                          <a:effectLst/>
                          <a:latin typeface="Calibri" panose="020F0502020204030204" pitchFamily="34" charset="0"/>
                        </a:rPr>
                        <a:t>BST</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p>
                      <a:pPr algn="ctr" fontAlgn="ctr"/>
                      <a:endParaRPr lang="en-US" sz="1100" b="0" i="0" u="none" strike="noStrike" dirty="0">
                        <a:solidFill>
                          <a:srgbClr val="000000"/>
                        </a:solidFill>
                        <a:effectLst/>
                        <a:latin typeface="Calibri" panose="020F0502020204030204" pitchFamily="34" charset="0"/>
                      </a:endParaRPr>
                    </a:p>
                    <a:p>
                      <a:pPr algn="ctr" fontAlgn="ctr"/>
                      <a:endParaRPr lang="en-US" sz="1100" b="0" i="0" u="none" strike="noStrike" dirty="0">
                        <a:solidFill>
                          <a:srgbClr val="000000"/>
                        </a:solidFill>
                        <a:effectLst/>
                        <a:latin typeface="Calibri" panose="020F0502020204030204" pitchFamily="34" charset="0"/>
                      </a:endParaRPr>
                    </a:p>
                    <a:p>
                      <a:pPr algn="ctr" fontAlgn="ctr"/>
                      <a:endParaRPr lang="en-US"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O(N)</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O(logn)/O(N)</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475118375"/>
                  </a:ext>
                </a:extLst>
              </a:tr>
              <a:tr h="477021">
                <a:tc>
                  <a:txBody>
                    <a:bodyPr/>
                    <a:lstStyle/>
                    <a:p>
                      <a:pPr algn="ctr" fontAlgn="ctr"/>
                      <a:r>
                        <a:rPr lang="en-US" sz="1100" b="0" i="0" u="none" strike="noStrike" dirty="0" err="1">
                          <a:solidFill>
                            <a:srgbClr val="000000"/>
                          </a:solidFill>
                          <a:effectLst/>
                          <a:latin typeface="Calibri" panose="020F0502020204030204" pitchFamily="34" charset="0"/>
                        </a:rPr>
                        <a:t>University_Node</a:t>
                      </a:r>
                      <a:endParaRPr lang="en-US" sz="1100" b="0"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O(1) (given that ready-made  discipline array is taken as an argument) </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O(1+No. of Disciplines)</a:t>
                      </a: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333023788"/>
                  </a:ext>
                </a:extLst>
              </a:tr>
              <a:tr h="371749">
                <a:tc>
                  <a:txBody>
                    <a:bodyPr/>
                    <a:lstStyle/>
                    <a:p>
                      <a:pPr algn="ctr" fontAlgn="ctr"/>
                      <a:r>
                        <a:rPr lang="en-US" sz="1100" b="0" i="0" u="none" strike="noStrike">
                          <a:solidFill>
                            <a:srgbClr val="000000"/>
                          </a:solidFill>
                          <a:effectLst/>
                          <a:latin typeface="Calibri" panose="020F0502020204030204" pitchFamily="34" charset="0"/>
                        </a:rPr>
                        <a:t>University_LinkedList</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O(No. of nodes * No. of Disciplines )</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7620" marR="7620" marT="7620" marB="0" anchor="ctr"/>
                </a:tc>
                <a:extLst>
                  <a:ext uri="{0D108BD9-81ED-4DB2-BD59-A6C34878D82A}">
                    <a16:rowId xmlns:a16="http://schemas.microsoft.com/office/drawing/2014/main" val="3156476098"/>
                  </a:ext>
                </a:extLst>
              </a:tr>
              <a:tr h="371749">
                <a:tc>
                  <a:txBody>
                    <a:bodyPr/>
                    <a:lstStyle/>
                    <a:p>
                      <a:pPr algn="ctr" fontAlgn="ctr"/>
                      <a:r>
                        <a:rPr lang="en-US" sz="1100" b="0" i="0" u="none" strike="noStrike">
                          <a:solidFill>
                            <a:srgbClr val="000000"/>
                          </a:solidFill>
                          <a:effectLst/>
                          <a:latin typeface="Calibri" panose="020F0502020204030204" pitchFamily="34" charset="0"/>
                        </a:rPr>
                        <a:t>Node</a:t>
                      </a: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00584287"/>
                  </a:ext>
                </a:extLst>
              </a:tr>
              <a:tr h="371749">
                <a:tc>
                  <a:txBody>
                    <a:bodyPr/>
                    <a:lstStyle/>
                    <a:p>
                      <a:pPr algn="ctr" fontAlgn="ctr"/>
                      <a:r>
                        <a:rPr lang="en-US" sz="1100" b="0" i="0" u="none" strike="noStrike" dirty="0">
                          <a:solidFill>
                            <a:srgbClr val="000000"/>
                          </a:solidFill>
                          <a:effectLst/>
                          <a:latin typeface="Calibri" panose="020F0502020204030204" pitchFamily="34" charset="0"/>
                        </a:rPr>
                        <a:t>Dynamic Array</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O(N)</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815769909"/>
                  </a:ext>
                </a:extLst>
              </a:tr>
              <a:tr h="1730092">
                <a:tc>
                  <a:txBody>
                    <a:bodyPr/>
                    <a:lstStyle/>
                    <a:p>
                      <a:pPr algn="ctr" fontAlgn="ctr"/>
                      <a:r>
                        <a:rPr lang="en-US" sz="1100" b="0" i="0" u="none" strike="noStrike">
                          <a:solidFill>
                            <a:srgbClr val="000000"/>
                          </a:solidFill>
                          <a:effectLst/>
                          <a:latin typeface="Calibri" panose="020F0502020204030204" pitchFamily="34" charset="0"/>
                        </a:rPr>
                        <a:t>Hashtable</a:t>
                      </a: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O( </a:t>
                      </a:r>
                      <a:r>
                        <a:rPr lang="en-US" sz="1100" b="0" i="0" u="none" strike="noStrike" dirty="0" err="1">
                          <a:solidFill>
                            <a:srgbClr val="000000"/>
                          </a:solidFill>
                          <a:effectLst/>
                          <a:latin typeface="Calibri" panose="020F0502020204030204" pitchFamily="34" charset="0"/>
                        </a:rPr>
                        <a:t>Country.length</a:t>
                      </a:r>
                      <a:r>
                        <a:rPr lang="en-US" sz="1100" b="0" i="0" u="none" strike="noStrike" dirty="0">
                          <a:solidFill>
                            <a:srgbClr val="000000"/>
                          </a:solidFill>
                          <a:effectLst/>
                          <a:latin typeface="Calibri" panose="020F0502020204030204" pitchFamily="34" charset="0"/>
                        </a:rPr>
                        <a:t> x Country[</a:t>
                      </a:r>
                      <a:r>
                        <a:rPr lang="en-US" sz="1100" b="0" i="0" u="none" strike="noStrike" dirty="0" err="1">
                          <a:solidFill>
                            <a:srgbClr val="000000"/>
                          </a:solidFill>
                          <a:effectLst/>
                          <a:latin typeface="Calibri" panose="020F0502020204030204" pitchFamily="34" charset="0"/>
                        </a:rPr>
                        <a:t>i</a:t>
                      </a: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SecLayer.length</a:t>
                      </a:r>
                      <a:r>
                        <a:rPr lang="en-US" sz="1100" b="0" i="0" u="none" strike="noStrike" dirty="0">
                          <a:solidFill>
                            <a:srgbClr val="000000"/>
                          </a:solidFill>
                          <a:effectLst/>
                          <a:latin typeface="Calibri" panose="020F0502020204030204" pitchFamily="34" charset="0"/>
                        </a:rPr>
                        <a:t> x Country[</a:t>
                      </a:r>
                      <a:r>
                        <a:rPr lang="en-US" sz="1100" b="0" i="0" u="none" strike="noStrike" dirty="0" err="1">
                          <a:solidFill>
                            <a:srgbClr val="000000"/>
                          </a:solidFill>
                          <a:effectLst/>
                          <a:latin typeface="Calibri" panose="020F0502020204030204" pitchFamily="34" charset="0"/>
                        </a:rPr>
                        <a:t>i</a:t>
                      </a: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SecLayer.ThirdLayer.lengthx</a:t>
                      </a:r>
                      <a:r>
                        <a:rPr lang="en-US" sz="1100" b="0" i="0" u="none" strike="noStrike" dirty="0">
                          <a:solidFill>
                            <a:srgbClr val="000000"/>
                          </a:solidFill>
                          <a:effectLst/>
                          <a:latin typeface="Calibri" panose="020F0502020204030204" pitchFamily="34" charset="0"/>
                        </a:rPr>
                        <a:t> O(</a:t>
                      </a:r>
                      <a:r>
                        <a:rPr lang="en-US" sz="1100" b="0" i="0" u="none" strike="noStrike" dirty="0" err="1">
                          <a:solidFill>
                            <a:srgbClr val="000000"/>
                          </a:solidFill>
                          <a:effectLst/>
                          <a:latin typeface="Calibri" panose="020F0502020204030204" pitchFamily="34" charset="0"/>
                        </a:rPr>
                        <a:t>BST.insert</a:t>
                      </a:r>
                      <a:r>
                        <a:rPr lang="en-US" sz="1100" b="0" i="0" u="none" strike="noStrike" dirty="0">
                          <a:solidFill>
                            <a:srgbClr val="000000"/>
                          </a:solidFill>
                          <a:effectLst/>
                          <a:latin typeface="Calibri" panose="020F0502020204030204" pitchFamily="34" charset="0"/>
                        </a:rPr>
                        <a:t>) )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a:t>
                      </a:r>
                      <a:r>
                        <a:rPr lang="en-US" sz="1100" b="0" i="0" u="none" strike="noStrike" dirty="0" err="1">
                          <a:solidFill>
                            <a:srgbClr val="000000"/>
                          </a:solidFill>
                          <a:effectLst/>
                          <a:latin typeface="Calibri" panose="020F0502020204030204" pitchFamily="34" charset="0"/>
                        </a:rPr>
                        <a:t>Country.length</a:t>
                      </a:r>
                      <a:r>
                        <a:rPr lang="en-US" sz="1100" b="0" i="0" u="none" strike="noStrike" dirty="0">
                          <a:solidFill>
                            <a:srgbClr val="000000"/>
                          </a:solidFill>
                          <a:effectLst/>
                          <a:latin typeface="Calibri" panose="020F0502020204030204" pitchFamily="34" charset="0"/>
                        </a:rPr>
                        <a:t> x Country[</a:t>
                      </a:r>
                      <a:r>
                        <a:rPr lang="en-US" sz="1100" b="0" i="0" u="none" strike="noStrike" dirty="0" err="1">
                          <a:solidFill>
                            <a:srgbClr val="000000"/>
                          </a:solidFill>
                          <a:effectLst/>
                          <a:latin typeface="Calibri" panose="020F0502020204030204" pitchFamily="34" charset="0"/>
                        </a:rPr>
                        <a:t>i</a:t>
                      </a: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SecLayer.length</a:t>
                      </a:r>
                      <a:r>
                        <a:rPr lang="en-US" sz="1100" b="0" i="0" u="none" strike="noStrike" dirty="0">
                          <a:solidFill>
                            <a:srgbClr val="000000"/>
                          </a:solidFill>
                          <a:effectLst/>
                          <a:latin typeface="Calibri" panose="020F0502020204030204" pitchFamily="34" charset="0"/>
                        </a:rPr>
                        <a:t> x Country[</a:t>
                      </a:r>
                      <a:r>
                        <a:rPr lang="en-US" sz="1100" b="0" i="0" u="none" strike="noStrike" dirty="0" err="1">
                          <a:solidFill>
                            <a:srgbClr val="000000"/>
                          </a:solidFill>
                          <a:effectLst/>
                          <a:latin typeface="Calibri" panose="020F0502020204030204" pitchFamily="34" charset="0"/>
                        </a:rPr>
                        <a:t>i</a:t>
                      </a: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SecLayer.ThirdLayer.length</a:t>
                      </a:r>
                      <a:r>
                        <a:rPr lang="en-US" sz="1100" b="0" i="0" u="none" strike="noStrike" dirty="0">
                          <a:solidFill>
                            <a:srgbClr val="000000"/>
                          </a:solidFill>
                          <a:effectLst/>
                          <a:latin typeface="Calibri" panose="020F0502020204030204" pitchFamily="34" charset="0"/>
                        </a:rPr>
                        <a:t> x O(BST.LNR)) </a:t>
                      </a:r>
                    </a:p>
                  </a:txBody>
                  <a:tcPr marL="7620" marR="7620" marT="7620" marB="0" anchor="ctr">
                    <a:solidFill>
                      <a:schemeClr val="accent6">
                        <a:lumMod val="60000"/>
                        <a:lumOff val="40000"/>
                      </a:schemeClr>
                    </a:solidFill>
                  </a:tcPr>
                </a:tc>
                <a:extLst>
                  <a:ext uri="{0D108BD9-81ED-4DB2-BD59-A6C34878D82A}">
                    <a16:rowId xmlns:a16="http://schemas.microsoft.com/office/drawing/2014/main" val="3127731008"/>
                  </a:ext>
                </a:extLst>
              </a:tr>
            </a:tbl>
          </a:graphicData>
        </a:graphic>
      </p:graphicFrame>
      <p:sp>
        <p:nvSpPr>
          <p:cNvPr id="11" name="Rectangle: Rounded Corners 10">
            <a:extLst>
              <a:ext uri="{FF2B5EF4-FFF2-40B4-BE49-F238E27FC236}">
                <a16:creationId xmlns:a16="http://schemas.microsoft.com/office/drawing/2014/main" id="{7B7C8809-6C0A-4F0D-AA2A-CF7DC314420B}"/>
              </a:ext>
            </a:extLst>
          </p:cNvPr>
          <p:cNvSpPr/>
          <p:nvPr/>
        </p:nvSpPr>
        <p:spPr>
          <a:xfrm>
            <a:off x="4619930" y="1002887"/>
            <a:ext cx="2952140" cy="634482"/>
          </a:xfrm>
          <a:prstGeom prst="roundRect">
            <a:avLst/>
          </a:prstGeom>
          <a:solidFill>
            <a:schemeClr val="accent6">
              <a:lumMod val="75000"/>
            </a:schemeClr>
          </a:solidFill>
          <a:ln>
            <a:solidFill>
              <a:schemeClr val="tx1">
                <a:lumMod val="95000"/>
                <a:lumOff val="5000"/>
              </a:schemeClr>
            </a:solidFill>
          </a:ln>
          <a:effectLst>
            <a:glow rad="101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Time Complexity</a:t>
            </a:r>
          </a:p>
        </p:txBody>
      </p:sp>
    </p:spTree>
    <p:extLst>
      <p:ext uri="{BB962C8B-B14F-4D97-AF65-F5344CB8AC3E}">
        <p14:creationId xmlns:p14="http://schemas.microsoft.com/office/powerpoint/2010/main" val="2238684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Blurred financial stock market data and graph">
            <a:extLst>
              <a:ext uri="{FF2B5EF4-FFF2-40B4-BE49-F238E27FC236}">
                <a16:creationId xmlns:a16="http://schemas.microsoft.com/office/drawing/2014/main" id="{1741FB01-4E04-4CAF-A58C-8810E88A5150}"/>
              </a:ext>
            </a:extLst>
          </p:cNvPr>
          <p:cNvPicPr>
            <a:picLocks noGrp="1" noChangeAspect="1"/>
          </p:cNvPicPr>
          <p:nvPr>
            <p:ph idx="1"/>
          </p:nvPr>
        </p:nvPicPr>
        <p:blipFill>
          <a:blip r:embed="rId2"/>
          <a:stretch>
            <a:fillRect/>
          </a:stretch>
        </p:blipFill>
        <p:spPr>
          <a:xfrm>
            <a:off x="0" y="0"/>
            <a:ext cx="12192000" cy="6858000"/>
          </a:xfrm>
        </p:spPr>
      </p:pic>
      <p:sp>
        <p:nvSpPr>
          <p:cNvPr id="5" name="Rectangle: Rounded Corners 4">
            <a:extLst>
              <a:ext uri="{FF2B5EF4-FFF2-40B4-BE49-F238E27FC236}">
                <a16:creationId xmlns:a16="http://schemas.microsoft.com/office/drawing/2014/main" id="{1A6E97DD-8F2C-4277-869D-9A081535FD4D}"/>
              </a:ext>
            </a:extLst>
          </p:cNvPr>
          <p:cNvSpPr/>
          <p:nvPr/>
        </p:nvSpPr>
        <p:spPr>
          <a:xfrm>
            <a:off x="4005943" y="256900"/>
            <a:ext cx="4180114" cy="634482"/>
          </a:xfrm>
          <a:prstGeom prst="roundRect">
            <a:avLst/>
          </a:prstGeom>
          <a:solidFill>
            <a:schemeClr val="accent6">
              <a:lumMod val="75000"/>
            </a:schemeClr>
          </a:solidFill>
          <a:ln>
            <a:solidFill>
              <a:schemeClr val="tx1">
                <a:lumMod val="95000"/>
                <a:lumOff val="5000"/>
              </a:schemeClr>
            </a:solidFill>
          </a:ln>
          <a:effectLst>
            <a:glow rad="101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BIG O ANAYLSIS</a:t>
            </a:r>
          </a:p>
        </p:txBody>
      </p:sp>
      <p:graphicFrame>
        <p:nvGraphicFramePr>
          <p:cNvPr id="2" name="Table 2">
            <a:extLst>
              <a:ext uri="{FF2B5EF4-FFF2-40B4-BE49-F238E27FC236}">
                <a16:creationId xmlns:a16="http://schemas.microsoft.com/office/drawing/2014/main" id="{CBFBB029-8456-431D-8B2B-5530F41D0B0F}"/>
              </a:ext>
            </a:extLst>
          </p:cNvPr>
          <p:cNvGraphicFramePr>
            <a:graphicFrameLocks noGrp="1"/>
          </p:cNvGraphicFramePr>
          <p:nvPr>
            <p:extLst>
              <p:ext uri="{D42A27DB-BD31-4B8C-83A1-F6EECF244321}">
                <p14:modId xmlns:p14="http://schemas.microsoft.com/office/powerpoint/2010/main" val="543065426"/>
              </p:ext>
            </p:extLst>
          </p:nvPr>
        </p:nvGraphicFramePr>
        <p:xfrm>
          <a:off x="1625600" y="987348"/>
          <a:ext cx="8940798" cy="3107544"/>
        </p:xfrm>
        <a:graphic>
          <a:graphicData uri="http://schemas.openxmlformats.org/drawingml/2006/table">
            <a:tbl>
              <a:tblPr firstRow="1" bandRow="1">
                <a:tableStyleId>{93296810-A885-4BE3-A3E7-6D5BEEA58F35}</a:tableStyleId>
              </a:tblPr>
              <a:tblGrid>
                <a:gridCol w="2980266">
                  <a:extLst>
                    <a:ext uri="{9D8B030D-6E8A-4147-A177-3AD203B41FA5}">
                      <a16:colId xmlns:a16="http://schemas.microsoft.com/office/drawing/2014/main" val="4049018941"/>
                    </a:ext>
                  </a:extLst>
                </a:gridCol>
                <a:gridCol w="2980266">
                  <a:extLst>
                    <a:ext uri="{9D8B030D-6E8A-4147-A177-3AD203B41FA5}">
                      <a16:colId xmlns:a16="http://schemas.microsoft.com/office/drawing/2014/main" val="2852115907"/>
                    </a:ext>
                  </a:extLst>
                </a:gridCol>
                <a:gridCol w="2980266">
                  <a:extLst>
                    <a:ext uri="{9D8B030D-6E8A-4147-A177-3AD203B41FA5}">
                      <a16:colId xmlns:a16="http://schemas.microsoft.com/office/drawing/2014/main" val="2326073555"/>
                    </a:ext>
                  </a:extLst>
                </a:gridCol>
              </a:tblGrid>
              <a:tr h="516744">
                <a:tc gridSpan="3">
                  <a:txBody>
                    <a:bodyPr/>
                    <a:lstStyle/>
                    <a:p>
                      <a:pPr marL="0" indent="0" algn="ctr">
                        <a:buFont typeface="Arial" panose="020B0604020202020204" pitchFamily="34" charset="0"/>
                        <a:buNone/>
                      </a:pPr>
                      <a:r>
                        <a:rPr lang="en-US" sz="1600" dirty="0" err="1">
                          <a:solidFill>
                            <a:schemeClr val="tx1"/>
                          </a:solidFill>
                        </a:rPr>
                        <a:t>University_LinkedList</a:t>
                      </a: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pPr marL="342900" indent="-342900" algn="l">
                        <a:buFont typeface="Arial" panose="020B0604020202020204" pitchFamily="34" charset="0"/>
                        <a:buChar char="•"/>
                      </a:pPr>
                      <a:endParaRPr lang="en-US" sz="19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285750" indent="-285750">
                        <a:buFont typeface="Arial" panose="020B0604020202020204" pitchFamily="34" charset="0"/>
                        <a:buChar char="•"/>
                      </a:pP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1564355"/>
                  </a:ext>
                </a:extLst>
              </a:tr>
              <a:tr h="1756676">
                <a:tc>
                  <a:txBody>
                    <a:bodyPr/>
                    <a:lstStyle/>
                    <a:p>
                      <a:pPr marL="342900" indent="-342900" algn="l">
                        <a:buFont typeface="Arial" panose="020B0604020202020204" pitchFamily="34" charset="0"/>
                        <a:buChar char="•"/>
                      </a:pPr>
                      <a:r>
                        <a:rPr lang="en-US" sz="1900" dirty="0" err="1">
                          <a:solidFill>
                            <a:schemeClr val="tx1"/>
                          </a:solidFill>
                        </a:rPr>
                        <a:t>UniInCountry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UniInCity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UniInDiscipline</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UniInCountryCity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UniInCountryDiscpline</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UniInCityDiscipline</a:t>
                      </a:r>
                      <a:endParaRPr lang="en-US" sz="1900" dirty="0">
                        <a:solidFill>
                          <a:schemeClr val="tx1"/>
                        </a:solidFill>
                      </a:endParaRPr>
                    </a:p>
                    <a:p>
                      <a:pPr marL="342900" indent="-342900" algn="l">
                        <a:buFont typeface="Arial" panose="020B0604020202020204" pitchFamily="34" charset="0"/>
                        <a:buChar char="•"/>
                      </a:pPr>
                      <a:r>
                        <a:rPr lang="en-US" sz="1600" dirty="0" err="1">
                          <a:solidFill>
                            <a:schemeClr val="tx1"/>
                          </a:solidFill>
                        </a:rPr>
                        <a:t>UniInCountryCityDiscipline</a:t>
                      </a: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342900" indent="-342900" algn="l">
                        <a:buFont typeface="Arial" panose="020B0604020202020204" pitchFamily="34" charset="0"/>
                        <a:buChar char="•"/>
                      </a:pPr>
                      <a:r>
                        <a:rPr lang="en-US" sz="1900" dirty="0" err="1">
                          <a:solidFill>
                            <a:schemeClr val="tx1"/>
                          </a:solidFill>
                        </a:rPr>
                        <a:t>Get_Country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GetCity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Get_Discipline</a:t>
                      </a:r>
                      <a:endParaRPr lang="en-US" sz="19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err="1">
                          <a:solidFill>
                            <a:schemeClr val="tx1"/>
                          </a:solidFill>
                        </a:rPr>
                        <a:t>Get_CountryList</a:t>
                      </a:r>
                      <a:endParaRPr lang="en-US" sz="19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err="1">
                          <a:solidFill>
                            <a:schemeClr val="tx1"/>
                          </a:solidFill>
                        </a:rPr>
                        <a:t>GetCityList</a:t>
                      </a:r>
                      <a:endParaRPr lang="en-US" sz="19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err="1">
                          <a:solidFill>
                            <a:schemeClr val="tx1"/>
                          </a:solidFill>
                        </a:rPr>
                        <a:t>Get_DisciplineList</a:t>
                      </a:r>
                      <a:endParaRPr lang="en-US" sz="1900" dirty="0">
                        <a:solidFill>
                          <a:schemeClr val="tx1"/>
                        </a:solidFill>
                      </a:endParaRPr>
                    </a:p>
                    <a:p>
                      <a:pPr marL="342900" indent="-342900">
                        <a:buFont typeface="Arial" panose="020B0604020202020204" pitchFamily="34" charset="0"/>
                        <a:buChar char="•"/>
                      </a:pPr>
                      <a:r>
                        <a:rPr lang="en-US" sz="1900" dirty="0" err="1">
                          <a:solidFill>
                            <a:schemeClr val="tx1"/>
                          </a:solidFill>
                        </a:rPr>
                        <a:t>Get_CityInCountryList</a:t>
                      </a:r>
                      <a:endParaRPr lang="en-US" sz="1900" dirty="0">
                        <a:solidFill>
                          <a:schemeClr val="tx1"/>
                        </a:solidFill>
                      </a:endParaRPr>
                    </a:p>
                    <a:p>
                      <a:pPr marL="285750" indent="-285750">
                        <a:buFont typeface="Arial" panose="020B0604020202020204" pitchFamily="34" charset="0"/>
                        <a:buChar char="•"/>
                      </a:pPr>
                      <a:r>
                        <a:rPr lang="en-US" sz="1600" dirty="0">
                          <a:solidFill>
                            <a:schemeClr val="tx1"/>
                          </a:solidFill>
                        </a:rPr>
                        <a:t> </a:t>
                      </a:r>
                      <a:r>
                        <a:rPr lang="en-US" sz="1600" dirty="0" err="1">
                          <a:solidFill>
                            <a:schemeClr val="tx1"/>
                          </a:solidFill>
                        </a:rPr>
                        <a:t>Get_DisciplineInCountryList</a:t>
                      </a:r>
                      <a:endParaRPr lang="en-US" sz="1600" dirty="0">
                        <a:solidFill>
                          <a:schemeClr val="tx1"/>
                        </a:solidFill>
                      </a:endParaRPr>
                    </a:p>
                    <a:p>
                      <a:pPr marL="342900" indent="-342900">
                        <a:buFont typeface="Arial" panose="020B0604020202020204" pitchFamily="34" charset="0"/>
                        <a:buChar char="•"/>
                      </a:pPr>
                      <a:r>
                        <a:rPr lang="en-US" sz="1900" dirty="0" err="1">
                          <a:solidFill>
                            <a:schemeClr val="tx1"/>
                          </a:solidFill>
                        </a:rPr>
                        <a:t>Get_DisciplineInCityList</a:t>
                      </a:r>
                      <a:endParaRPr lang="en-US" sz="1900" dirty="0">
                        <a:solidFill>
                          <a:schemeClr val="tx1"/>
                        </a:solidFill>
                      </a:endParaRPr>
                    </a:p>
                    <a:p>
                      <a:pPr marL="285750" indent="-285750">
                        <a:buFont typeface="Arial" panose="020B0604020202020204" pitchFamily="34" charset="0"/>
                        <a:buChar char="•"/>
                      </a:pPr>
                      <a:r>
                        <a:rPr lang="en-US" sz="1400" dirty="0" err="1">
                          <a:solidFill>
                            <a:schemeClr val="tx1"/>
                          </a:solidFill>
                        </a:rPr>
                        <a:t>Get_DisciplineInCityAndCountry_List</a:t>
                      </a:r>
                      <a:endParaRPr lang="en-US" sz="14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9033956"/>
                  </a:ext>
                </a:extLst>
              </a:tr>
              <a:tr h="329560">
                <a:tc>
                  <a:txBody>
                    <a:bodyPr/>
                    <a:lstStyle/>
                    <a:p>
                      <a:pPr algn="ctr"/>
                      <a:r>
                        <a:rPr lang="en-US" sz="1900" dirty="0"/>
                        <a:t> O(N)</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O(N)</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O(N)</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8469204"/>
                  </a:ext>
                </a:extLst>
              </a:tr>
            </a:tbl>
          </a:graphicData>
        </a:graphic>
      </p:graphicFrame>
      <p:graphicFrame>
        <p:nvGraphicFramePr>
          <p:cNvPr id="10" name="Table 10">
            <a:extLst>
              <a:ext uri="{FF2B5EF4-FFF2-40B4-BE49-F238E27FC236}">
                <a16:creationId xmlns:a16="http://schemas.microsoft.com/office/drawing/2014/main" id="{80A79704-09D0-496D-9BF1-05562F6584CB}"/>
              </a:ext>
            </a:extLst>
          </p:cNvPr>
          <p:cNvGraphicFramePr>
            <a:graphicFrameLocks noGrp="1"/>
          </p:cNvGraphicFramePr>
          <p:nvPr>
            <p:extLst>
              <p:ext uri="{D42A27DB-BD31-4B8C-83A1-F6EECF244321}">
                <p14:modId xmlns:p14="http://schemas.microsoft.com/office/powerpoint/2010/main" val="3380730836"/>
              </p:ext>
            </p:extLst>
          </p:nvPr>
        </p:nvGraphicFramePr>
        <p:xfrm>
          <a:off x="1625600" y="4296301"/>
          <a:ext cx="8940800" cy="1157344"/>
        </p:xfrm>
        <a:graphic>
          <a:graphicData uri="http://schemas.openxmlformats.org/drawingml/2006/table">
            <a:tbl>
              <a:tblPr firstRow="1" bandRow="1">
                <a:tableStyleId>{93296810-A885-4BE3-A3E7-6D5BEEA58F35}</a:tableStyleId>
              </a:tblPr>
              <a:tblGrid>
                <a:gridCol w="2235200">
                  <a:extLst>
                    <a:ext uri="{9D8B030D-6E8A-4147-A177-3AD203B41FA5}">
                      <a16:colId xmlns:a16="http://schemas.microsoft.com/office/drawing/2014/main" val="3892042275"/>
                    </a:ext>
                  </a:extLst>
                </a:gridCol>
                <a:gridCol w="2235200">
                  <a:extLst>
                    <a:ext uri="{9D8B030D-6E8A-4147-A177-3AD203B41FA5}">
                      <a16:colId xmlns:a16="http://schemas.microsoft.com/office/drawing/2014/main" val="2560840989"/>
                    </a:ext>
                  </a:extLst>
                </a:gridCol>
                <a:gridCol w="2235200">
                  <a:extLst>
                    <a:ext uri="{9D8B030D-6E8A-4147-A177-3AD203B41FA5}">
                      <a16:colId xmlns:a16="http://schemas.microsoft.com/office/drawing/2014/main" val="3752116113"/>
                    </a:ext>
                  </a:extLst>
                </a:gridCol>
                <a:gridCol w="2235200">
                  <a:extLst>
                    <a:ext uri="{9D8B030D-6E8A-4147-A177-3AD203B41FA5}">
                      <a16:colId xmlns:a16="http://schemas.microsoft.com/office/drawing/2014/main" val="3400571552"/>
                    </a:ext>
                  </a:extLst>
                </a:gridCol>
              </a:tblGrid>
              <a:tr h="425824">
                <a:tc gridSpan="4">
                  <a:txBody>
                    <a:bodyPr/>
                    <a:lstStyle/>
                    <a:p>
                      <a:pPr algn="ctr"/>
                      <a:r>
                        <a:rPr lang="en-US" dirty="0">
                          <a:solidFill>
                            <a:schemeClr val="tx1"/>
                          </a:solidFill>
                        </a:rPr>
                        <a:t>Dynamic 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47426771"/>
                  </a:ext>
                </a:extLst>
              </a:tr>
              <a:tr h="354842">
                <a:tc>
                  <a:txBody>
                    <a:bodyPr/>
                    <a:lstStyle/>
                    <a:p>
                      <a:pPr algn="ctr"/>
                      <a:r>
                        <a:rPr lang="en-US" dirty="0"/>
                        <a:t>Trim()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err="1"/>
                        <a:t>ReturnArray</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a:t>Contains()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a:t>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425817274"/>
                  </a:ext>
                </a:extLst>
              </a:tr>
              <a:tr h="357572">
                <a:tc>
                  <a:txBody>
                    <a:bodyPr/>
                    <a:lstStyle/>
                    <a:p>
                      <a:pPr algn="ctr"/>
                      <a:r>
                        <a:rPr lang="en-US"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718628"/>
                  </a:ext>
                </a:extLst>
              </a:tr>
            </a:tbl>
          </a:graphicData>
        </a:graphic>
      </p:graphicFrame>
    </p:spTree>
    <p:extLst>
      <p:ext uri="{BB962C8B-B14F-4D97-AF65-F5344CB8AC3E}">
        <p14:creationId xmlns:p14="http://schemas.microsoft.com/office/powerpoint/2010/main" val="1957906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Blurred financial stock market data and graph">
            <a:extLst>
              <a:ext uri="{FF2B5EF4-FFF2-40B4-BE49-F238E27FC236}">
                <a16:creationId xmlns:a16="http://schemas.microsoft.com/office/drawing/2014/main" id="{1741FB01-4E04-4CAF-A58C-8810E88A5150}"/>
              </a:ext>
            </a:extLst>
          </p:cNvPr>
          <p:cNvPicPr>
            <a:picLocks noGrp="1" noChangeAspect="1"/>
          </p:cNvPicPr>
          <p:nvPr>
            <p:ph idx="1"/>
          </p:nvPr>
        </p:nvPicPr>
        <p:blipFill>
          <a:blip r:embed="rId2"/>
          <a:stretch>
            <a:fillRect/>
          </a:stretch>
        </p:blipFill>
        <p:spPr>
          <a:xfrm>
            <a:off x="0" y="0"/>
            <a:ext cx="12192000" cy="6858000"/>
          </a:xfrm>
        </p:spPr>
      </p:pic>
      <p:sp>
        <p:nvSpPr>
          <p:cNvPr id="5" name="Rectangle: Rounded Corners 4">
            <a:extLst>
              <a:ext uri="{FF2B5EF4-FFF2-40B4-BE49-F238E27FC236}">
                <a16:creationId xmlns:a16="http://schemas.microsoft.com/office/drawing/2014/main" id="{1A6E97DD-8F2C-4277-869D-9A081535FD4D}"/>
              </a:ext>
            </a:extLst>
          </p:cNvPr>
          <p:cNvSpPr/>
          <p:nvPr/>
        </p:nvSpPr>
        <p:spPr>
          <a:xfrm>
            <a:off x="4005943" y="256900"/>
            <a:ext cx="4180114" cy="634482"/>
          </a:xfrm>
          <a:prstGeom prst="roundRect">
            <a:avLst/>
          </a:prstGeom>
          <a:solidFill>
            <a:schemeClr val="accent6">
              <a:lumMod val="75000"/>
            </a:schemeClr>
          </a:solidFill>
          <a:ln>
            <a:solidFill>
              <a:schemeClr val="tx1">
                <a:lumMod val="95000"/>
                <a:lumOff val="5000"/>
              </a:schemeClr>
            </a:solidFill>
          </a:ln>
          <a:effectLst>
            <a:glow rad="101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BIG O ANAYLSIS</a:t>
            </a:r>
          </a:p>
        </p:txBody>
      </p:sp>
      <p:graphicFrame>
        <p:nvGraphicFramePr>
          <p:cNvPr id="2" name="Table 2">
            <a:extLst>
              <a:ext uri="{FF2B5EF4-FFF2-40B4-BE49-F238E27FC236}">
                <a16:creationId xmlns:a16="http://schemas.microsoft.com/office/drawing/2014/main" id="{CBFBB029-8456-431D-8B2B-5530F41D0B0F}"/>
              </a:ext>
            </a:extLst>
          </p:cNvPr>
          <p:cNvGraphicFramePr>
            <a:graphicFrameLocks noGrp="1"/>
          </p:cNvGraphicFramePr>
          <p:nvPr>
            <p:extLst>
              <p:ext uri="{D42A27DB-BD31-4B8C-83A1-F6EECF244321}">
                <p14:modId xmlns:p14="http://schemas.microsoft.com/office/powerpoint/2010/main" val="2491569192"/>
              </p:ext>
            </p:extLst>
          </p:nvPr>
        </p:nvGraphicFramePr>
        <p:xfrm>
          <a:off x="136478" y="987348"/>
          <a:ext cx="11723425" cy="4731064"/>
        </p:xfrm>
        <a:graphic>
          <a:graphicData uri="http://schemas.openxmlformats.org/drawingml/2006/table">
            <a:tbl>
              <a:tblPr firstRow="1" bandRow="1">
                <a:tableStyleId>{93296810-A885-4BE3-A3E7-6D5BEEA58F35}</a:tableStyleId>
              </a:tblPr>
              <a:tblGrid>
                <a:gridCol w="2344685">
                  <a:extLst>
                    <a:ext uri="{9D8B030D-6E8A-4147-A177-3AD203B41FA5}">
                      <a16:colId xmlns:a16="http://schemas.microsoft.com/office/drawing/2014/main" val="4049018941"/>
                    </a:ext>
                  </a:extLst>
                </a:gridCol>
                <a:gridCol w="2344685">
                  <a:extLst>
                    <a:ext uri="{9D8B030D-6E8A-4147-A177-3AD203B41FA5}">
                      <a16:colId xmlns:a16="http://schemas.microsoft.com/office/drawing/2014/main" val="2852115907"/>
                    </a:ext>
                  </a:extLst>
                </a:gridCol>
                <a:gridCol w="2344685">
                  <a:extLst>
                    <a:ext uri="{9D8B030D-6E8A-4147-A177-3AD203B41FA5}">
                      <a16:colId xmlns:a16="http://schemas.microsoft.com/office/drawing/2014/main" val="2326073555"/>
                    </a:ext>
                  </a:extLst>
                </a:gridCol>
                <a:gridCol w="2344685">
                  <a:extLst>
                    <a:ext uri="{9D8B030D-6E8A-4147-A177-3AD203B41FA5}">
                      <a16:colId xmlns:a16="http://schemas.microsoft.com/office/drawing/2014/main" val="2720314605"/>
                    </a:ext>
                  </a:extLst>
                </a:gridCol>
                <a:gridCol w="2344685">
                  <a:extLst>
                    <a:ext uri="{9D8B030D-6E8A-4147-A177-3AD203B41FA5}">
                      <a16:colId xmlns:a16="http://schemas.microsoft.com/office/drawing/2014/main" val="2812637946"/>
                    </a:ext>
                  </a:extLst>
                </a:gridCol>
              </a:tblGrid>
              <a:tr h="510213">
                <a:tc gridSpan="5">
                  <a:txBody>
                    <a:bodyPr/>
                    <a:lstStyle/>
                    <a:p>
                      <a:pPr marL="0" indent="0" algn="ctr">
                        <a:buFont typeface="Arial" panose="020B0604020202020204" pitchFamily="34" charset="0"/>
                        <a:buNone/>
                      </a:pPr>
                      <a:r>
                        <a:rPr lang="en-US" sz="1600" dirty="0" err="1">
                          <a:solidFill>
                            <a:schemeClr val="tx1"/>
                          </a:solidFill>
                        </a:rPr>
                        <a:t>HashTable</a:t>
                      </a: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pPr marL="342900" indent="-342900" algn="l">
                        <a:buFont typeface="Arial" panose="020B0604020202020204" pitchFamily="34" charset="0"/>
                        <a:buChar char="•"/>
                      </a:pPr>
                      <a:endParaRPr lang="en-US" sz="19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285750" indent="-285750">
                        <a:buFont typeface="Arial" panose="020B0604020202020204" pitchFamily="34" charset="0"/>
                        <a:buChar char="•"/>
                      </a:pP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a:buFont typeface="Arial" panose="020B0604020202020204" pitchFamily="34" charset="0"/>
                        <a:buNone/>
                      </a:pP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pPr marL="0" indent="0" algn="ctr">
                        <a:buFont typeface="Arial" panose="020B0604020202020204" pitchFamily="34" charset="0"/>
                        <a:buNone/>
                      </a:pP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461564355"/>
                  </a:ext>
                </a:extLst>
              </a:tr>
              <a:tr h="2667021">
                <a:tc>
                  <a:txBody>
                    <a:bodyPr/>
                    <a:lstStyle/>
                    <a:p>
                      <a:pPr marL="0" indent="0" algn="ctr">
                        <a:buFont typeface="Arial" panose="020B0604020202020204" pitchFamily="34" charset="0"/>
                        <a:buNone/>
                      </a:pPr>
                      <a:r>
                        <a:rPr lang="en-US" sz="1600" dirty="0">
                          <a:solidFill>
                            <a:schemeClr val="tx1"/>
                          </a:solidFill>
                        </a:rPr>
                        <a:t>Build Hash</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342900" indent="-342900" algn="l">
                        <a:buFont typeface="Arial" panose="020B0604020202020204" pitchFamily="34" charset="0"/>
                        <a:buChar char="•"/>
                      </a:pPr>
                      <a:r>
                        <a:rPr lang="en-US" sz="1600" dirty="0" err="1">
                          <a:solidFill>
                            <a:schemeClr val="tx1"/>
                          </a:solidFill>
                        </a:rPr>
                        <a:t>Get_Key_Country</a:t>
                      </a:r>
                      <a:endParaRPr lang="en-US" sz="1600" dirty="0">
                        <a:solidFill>
                          <a:schemeClr val="tx1"/>
                        </a:solidFill>
                      </a:endParaRPr>
                    </a:p>
                    <a:p>
                      <a:pPr marL="342900" indent="-342900" algn="l">
                        <a:buFont typeface="Arial" panose="020B0604020202020204" pitchFamily="34" charset="0"/>
                        <a:buChar char="•"/>
                      </a:pPr>
                      <a:r>
                        <a:rPr lang="en-US" sz="1600" dirty="0" err="1">
                          <a:solidFill>
                            <a:schemeClr val="tx1"/>
                          </a:solidFill>
                        </a:rPr>
                        <a:t>Get_Key_City</a:t>
                      </a:r>
                      <a:endParaRPr lang="en-US" sz="1600" dirty="0">
                        <a:solidFill>
                          <a:schemeClr val="tx1"/>
                        </a:solidFill>
                      </a:endParaRPr>
                    </a:p>
                    <a:p>
                      <a:pPr marL="342900" indent="-342900" algn="l">
                        <a:buFont typeface="Arial" panose="020B0604020202020204" pitchFamily="34" charset="0"/>
                        <a:buChar char="•"/>
                      </a:pPr>
                      <a:r>
                        <a:rPr lang="en-US" sz="1600" dirty="0" err="1">
                          <a:solidFill>
                            <a:schemeClr val="tx1"/>
                          </a:solidFill>
                        </a:rPr>
                        <a:t>Get_Key_Discipline</a:t>
                      </a:r>
                      <a:endParaRPr lang="en-US" sz="16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solidFill>
                            <a:schemeClr val="tx1"/>
                          </a:solidFill>
                        </a:rPr>
                        <a:t>Get_Key_CountryCity</a:t>
                      </a:r>
                      <a:endParaRPr lang="en-US" sz="16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chemeClr val="tx1"/>
                          </a:solidFill>
                        </a:rPr>
                        <a:t>Get_Key_CountryDiscipline</a:t>
                      </a:r>
                      <a:endParaRPr lang="en-US" sz="12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chemeClr val="tx1"/>
                          </a:solidFill>
                        </a:rPr>
                        <a:t>Get_Key_CityDiscipline</a:t>
                      </a:r>
                      <a:endParaRPr lang="en-US" sz="1400" dirty="0">
                        <a:solidFill>
                          <a:schemeClr val="tx1"/>
                        </a:solidFill>
                      </a:endParaRPr>
                    </a:p>
                    <a:p>
                      <a:pPr marL="0" indent="0" algn="l">
                        <a:buFont typeface="Arial" panose="020B0604020202020204" pitchFamily="34" charset="0"/>
                        <a:buNone/>
                      </a:pPr>
                      <a:endParaRPr lang="en-US" sz="19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solidFill>
                            <a:schemeClr val="tx1"/>
                          </a:solidFill>
                        </a:rPr>
                        <a:t>InsertInListLinear</a:t>
                      </a:r>
                      <a:endParaRPr lang="en-US" sz="18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solidFill>
                            <a:schemeClr val="tx1"/>
                          </a:solidFill>
                        </a:rPr>
                        <a:t>InsertInListAlternate</a:t>
                      </a: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err="1">
                          <a:solidFill>
                            <a:schemeClr val="tx1"/>
                          </a:solidFill>
                        </a:rPr>
                        <a:t>InsertUni</a:t>
                      </a:r>
                      <a:endParaRPr lang="en-US" sz="20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solidFill>
                            <a:schemeClr val="tx1"/>
                          </a:solidFill>
                        </a:rPr>
                        <a:t>Update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9033956"/>
                  </a:ext>
                </a:extLst>
              </a:tr>
              <a:tr h="1553830">
                <a:tc>
                  <a:txBody>
                    <a:bodyPr/>
                    <a:lstStyle/>
                    <a:p>
                      <a:pPr algn="ctr"/>
                      <a:r>
                        <a:rPr lang="en-US" sz="1900" dirty="0"/>
                        <a:t> </a:t>
                      </a:r>
                      <a:r>
                        <a:rPr lang="en-US" sz="1400" b="0" i="0" u="none" strike="noStrike" dirty="0">
                          <a:solidFill>
                            <a:srgbClr val="000000"/>
                          </a:solidFill>
                          <a:effectLst/>
                          <a:latin typeface="Calibri" panose="020F0502020204030204" pitchFamily="34" charset="0"/>
                        </a:rPr>
                        <a:t>O( </a:t>
                      </a:r>
                      <a:r>
                        <a:rPr lang="en-US" sz="1400" b="0" i="0" u="none" strike="noStrike" dirty="0" err="1">
                          <a:solidFill>
                            <a:srgbClr val="000000"/>
                          </a:solidFill>
                          <a:effectLst/>
                          <a:latin typeface="Calibri" panose="020F0502020204030204" pitchFamily="34" charset="0"/>
                        </a:rPr>
                        <a:t>Country.length</a:t>
                      </a:r>
                      <a:r>
                        <a:rPr lang="en-US" sz="1400" b="0" i="0" u="none" strike="noStrike" dirty="0">
                          <a:solidFill>
                            <a:srgbClr val="000000"/>
                          </a:solidFill>
                          <a:effectLst/>
                          <a:latin typeface="Calibri" panose="020F0502020204030204" pitchFamily="34" charset="0"/>
                        </a:rPr>
                        <a:t> x Country[</a:t>
                      </a:r>
                      <a:r>
                        <a:rPr lang="en-US" sz="1400" b="0" i="0" u="none" strike="noStrike" dirty="0" err="1">
                          <a:solidFill>
                            <a:srgbClr val="000000"/>
                          </a:solidFill>
                          <a:effectLst/>
                          <a:latin typeface="Calibri" panose="020F0502020204030204" pitchFamily="34" charset="0"/>
                        </a:rPr>
                        <a:t>i</a:t>
                      </a:r>
                      <a:r>
                        <a:rPr lang="en-US" sz="1400" b="0" i="0" u="none" strike="noStrike" dirty="0">
                          <a:solidFill>
                            <a:srgbClr val="000000"/>
                          </a:solidFill>
                          <a:effectLst/>
                          <a:latin typeface="Calibri" panose="020F0502020204030204" pitchFamily="34" charset="0"/>
                        </a:rPr>
                        <a:t>].</a:t>
                      </a:r>
                      <a:r>
                        <a:rPr lang="en-US" sz="1400" b="0" i="0" u="none" strike="noStrike" dirty="0" err="1">
                          <a:solidFill>
                            <a:srgbClr val="000000"/>
                          </a:solidFill>
                          <a:effectLst/>
                          <a:latin typeface="Calibri" panose="020F0502020204030204" pitchFamily="34" charset="0"/>
                        </a:rPr>
                        <a:t>SecLayer.length</a:t>
                      </a:r>
                      <a:r>
                        <a:rPr lang="en-US" sz="1400" b="0" i="0" u="none" strike="noStrike" dirty="0">
                          <a:solidFill>
                            <a:srgbClr val="000000"/>
                          </a:solidFill>
                          <a:effectLst/>
                          <a:latin typeface="Calibri" panose="020F0502020204030204" pitchFamily="34" charset="0"/>
                        </a:rPr>
                        <a:t> x Country[</a:t>
                      </a:r>
                      <a:r>
                        <a:rPr lang="en-US" sz="1400" b="0" i="0" u="none" strike="noStrike" dirty="0" err="1">
                          <a:solidFill>
                            <a:srgbClr val="000000"/>
                          </a:solidFill>
                          <a:effectLst/>
                          <a:latin typeface="Calibri" panose="020F0502020204030204" pitchFamily="34" charset="0"/>
                        </a:rPr>
                        <a:t>i</a:t>
                      </a:r>
                      <a:r>
                        <a:rPr lang="en-US" sz="1400" b="0" i="0" u="none" strike="noStrike" dirty="0">
                          <a:solidFill>
                            <a:srgbClr val="000000"/>
                          </a:solidFill>
                          <a:effectLst/>
                          <a:latin typeface="Calibri" panose="020F0502020204030204" pitchFamily="34" charset="0"/>
                        </a:rPr>
                        <a:t>].</a:t>
                      </a:r>
                      <a:r>
                        <a:rPr lang="en-US" sz="1400" b="0" i="0" u="none" strike="noStrike" dirty="0" err="1">
                          <a:solidFill>
                            <a:srgbClr val="000000"/>
                          </a:solidFill>
                          <a:effectLst/>
                          <a:latin typeface="Calibri" panose="020F0502020204030204" pitchFamily="34" charset="0"/>
                        </a:rPr>
                        <a:t>SecLayer.ThirdLayer.lengthx</a:t>
                      </a:r>
                      <a:r>
                        <a:rPr lang="en-US" sz="1400" b="0" i="0" u="none" strike="noStrike" dirty="0">
                          <a:solidFill>
                            <a:srgbClr val="000000"/>
                          </a:solidFill>
                          <a:effectLst/>
                          <a:latin typeface="Calibri" panose="020F0502020204030204" pitchFamily="34" charset="0"/>
                        </a:rPr>
                        <a:t> O(</a:t>
                      </a:r>
                      <a:r>
                        <a:rPr lang="en-US" sz="1400" b="0" i="0" u="none" strike="noStrike" dirty="0" err="1">
                          <a:solidFill>
                            <a:srgbClr val="000000"/>
                          </a:solidFill>
                          <a:effectLst/>
                          <a:latin typeface="Calibri" panose="020F0502020204030204" pitchFamily="34" charset="0"/>
                        </a:rPr>
                        <a:t>BST.insert</a:t>
                      </a:r>
                      <a:r>
                        <a:rPr lang="en-US" sz="1400" b="0" i="0" u="none" strike="noStrike" dirty="0">
                          <a:solidFill>
                            <a:srgbClr val="000000"/>
                          </a:solidFill>
                          <a:effectLst/>
                          <a:latin typeface="Calibri" panose="020F0502020204030204" pitchFamily="34" charset="0"/>
                        </a:rPr>
                        <a:t>) )</a:t>
                      </a:r>
                      <a:endParaRPr lang="en-US" sz="14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a:t>
                      </a:r>
                      <a:r>
                        <a:rPr lang="en-US" sz="1900" dirty="0" err="1"/>
                        <a:t>Str.length</a:t>
                      </a:r>
                      <a:r>
                        <a:rPr lang="en-US" sz="19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O(N)</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dirty="0">
                          <a:solidFill>
                            <a:srgbClr val="000000"/>
                          </a:solidFill>
                          <a:effectLst/>
                          <a:latin typeface="Calibri" panose="020F0502020204030204" pitchFamily="34" charset="0"/>
                        </a:rPr>
                        <a:t>O( </a:t>
                      </a:r>
                      <a:r>
                        <a:rPr lang="en-US" sz="1400" b="0" i="0" u="none" strike="noStrike" dirty="0" err="1">
                          <a:solidFill>
                            <a:srgbClr val="000000"/>
                          </a:solidFill>
                          <a:effectLst/>
                          <a:latin typeface="Calibri" panose="020F0502020204030204" pitchFamily="34" charset="0"/>
                        </a:rPr>
                        <a:t>Country.length</a:t>
                      </a:r>
                      <a:r>
                        <a:rPr lang="en-US" sz="1400" b="0" i="0" u="none" strike="noStrike" dirty="0">
                          <a:solidFill>
                            <a:srgbClr val="000000"/>
                          </a:solidFill>
                          <a:effectLst/>
                          <a:latin typeface="Calibri" panose="020F0502020204030204" pitchFamily="34" charset="0"/>
                        </a:rPr>
                        <a:t> x Country[</a:t>
                      </a:r>
                      <a:r>
                        <a:rPr lang="en-US" sz="1400" b="0" i="0" u="none" strike="noStrike" dirty="0" err="1">
                          <a:solidFill>
                            <a:srgbClr val="000000"/>
                          </a:solidFill>
                          <a:effectLst/>
                          <a:latin typeface="Calibri" panose="020F0502020204030204" pitchFamily="34" charset="0"/>
                        </a:rPr>
                        <a:t>i</a:t>
                      </a:r>
                      <a:r>
                        <a:rPr lang="en-US" sz="1400" b="0" i="0" u="none" strike="noStrike" dirty="0">
                          <a:solidFill>
                            <a:srgbClr val="000000"/>
                          </a:solidFill>
                          <a:effectLst/>
                          <a:latin typeface="Calibri" panose="020F0502020204030204" pitchFamily="34" charset="0"/>
                        </a:rPr>
                        <a:t>].</a:t>
                      </a:r>
                      <a:r>
                        <a:rPr lang="en-US" sz="1400" b="0" i="0" u="none" strike="noStrike" dirty="0" err="1">
                          <a:solidFill>
                            <a:srgbClr val="000000"/>
                          </a:solidFill>
                          <a:effectLst/>
                          <a:latin typeface="Calibri" panose="020F0502020204030204" pitchFamily="34" charset="0"/>
                        </a:rPr>
                        <a:t>SecLayer.length</a:t>
                      </a:r>
                      <a:r>
                        <a:rPr lang="en-US" sz="1400" b="0" i="0" u="none" strike="noStrike" dirty="0">
                          <a:solidFill>
                            <a:srgbClr val="000000"/>
                          </a:solidFill>
                          <a:effectLst/>
                          <a:latin typeface="Calibri" panose="020F0502020204030204" pitchFamily="34" charset="0"/>
                        </a:rPr>
                        <a:t> x Country[</a:t>
                      </a:r>
                      <a:r>
                        <a:rPr lang="en-US" sz="1400" b="0" i="0" u="none" strike="noStrike" dirty="0" err="1">
                          <a:solidFill>
                            <a:srgbClr val="000000"/>
                          </a:solidFill>
                          <a:effectLst/>
                          <a:latin typeface="Calibri" panose="020F0502020204030204" pitchFamily="34" charset="0"/>
                        </a:rPr>
                        <a:t>i</a:t>
                      </a:r>
                      <a:r>
                        <a:rPr lang="en-US" sz="1400" b="0" i="0" u="none" strike="noStrike" dirty="0">
                          <a:solidFill>
                            <a:srgbClr val="000000"/>
                          </a:solidFill>
                          <a:effectLst/>
                          <a:latin typeface="Calibri" panose="020F0502020204030204" pitchFamily="34" charset="0"/>
                        </a:rPr>
                        <a:t>].</a:t>
                      </a:r>
                      <a:r>
                        <a:rPr lang="en-US" sz="1400" b="0" i="0" u="none" strike="noStrike" dirty="0" err="1">
                          <a:solidFill>
                            <a:srgbClr val="000000"/>
                          </a:solidFill>
                          <a:effectLst/>
                          <a:latin typeface="Calibri" panose="020F0502020204030204" pitchFamily="34" charset="0"/>
                        </a:rPr>
                        <a:t>SecLayer.ThirdLayer.lengthx</a:t>
                      </a:r>
                      <a:r>
                        <a:rPr lang="en-US" sz="1400" b="0" i="0" u="none" strike="noStrike" dirty="0">
                          <a:solidFill>
                            <a:srgbClr val="000000"/>
                          </a:solidFill>
                          <a:effectLst/>
                          <a:latin typeface="Calibri" panose="020F0502020204030204" pitchFamily="34" charset="0"/>
                        </a:rPr>
                        <a:t> O(</a:t>
                      </a:r>
                      <a:r>
                        <a:rPr lang="en-US" sz="1400" b="0" i="0" u="none" strike="noStrike" dirty="0" err="1">
                          <a:solidFill>
                            <a:srgbClr val="000000"/>
                          </a:solidFill>
                          <a:effectLst/>
                          <a:latin typeface="Calibri" panose="020F0502020204030204" pitchFamily="34" charset="0"/>
                        </a:rPr>
                        <a:t>BST.insert</a:t>
                      </a:r>
                      <a:r>
                        <a:rPr lang="en-US" sz="1400" b="0" i="0" u="none" strike="noStrike" dirty="0">
                          <a:solidFill>
                            <a:srgbClr val="000000"/>
                          </a:solidFill>
                          <a:effectLst/>
                          <a:latin typeface="Calibri" panose="020F0502020204030204" pitchFamily="34" charset="0"/>
                        </a:rPr>
                        <a:t>) )</a:t>
                      </a:r>
                      <a:endParaRPr lang="en-US" sz="14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a:t>
                      </a:r>
                      <a:r>
                        <a:rPr lang="en-US" sz="1900" dirty="0" err="1"/>
                        <a:t>UniList.length</a:t>
                      </a:r>
                      <a:r>
                        <a:rPr lang="en-US" sz="1900" dirty="0"/>
                        <a: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8469204"/>
                  </a:ext>
                </a:extLst>
              </a:tr>
            </a:tbl>
          </a:graphicData>
        </a:graphic>
      </p:graphicFrame>
    </p:spTree>
    <p:extLst>
      <p:ext uri="{BB962C8B-B14F-4D97-AF65-F5344CB8AC3E}">
        <p14:creationId xmlns:p14="http://schemas.microsoft.com/office/powerpoint/2010/main" val="2940757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7">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Blurred financial stock market data and graph">
            <a:extLst>
              <a:ext uri="{FF2B5EF4-FFF2-40B4-BE49-F238E27FC236}">
                <a16:creationId xmlns:a16="http://schemas.microsoft.com/office/drawing/2014/main" id="{7D669747-1C00-4481-8E47-7078AD1F6C35}"/>
              </a:ext>
            </a:extLst>
          </p:cNvPr>
          <p:cNvPicPr>
            <a:picLocks noChangeAspect="1"/>
          </p:cNvPicPr>
          <p:nvPr/>
        </p:nvPicPr>
        <p:blipFill>
          <a:blip r:embed="rId2"/>
          <a:srcRect t="8561" b="8561"/>
          <a:stretch/>
        </p:blipFill>
        <p:spPr>
          <a:xfrm>
            <a:off x="9836" y="0"/>
            <a:ext cx="12182164" cy="6857999"/>
          </a:xfrm>
          <a:prstGeom prst="rect">
            <a:avLst/>
          </a:prstGeom>
        </p:spPr>
      </p:pic>
      <p:sp>
        <p:nvSpPr>
          <p:cNvPr id="4" name="Title 3">
            <a:extLst>
              <a:ext uri="{FF2B5EF4-FFF2-40B4-BE49-F238E27FC236}">
                <a16:creationId xmlns:a16="http://schemas.microsoft.com/office/drawing/2014/main" id="{4105DE0D-C657-4386-8C6E-F96F5B4F7AF5}"/>
              </a:ext>
            </a:extLst>
          </p:cNvPr>
          <p:cNvSpPr>
            <a:spLocks noGrp="1"/>
          </p:cNvSpPr>
          <p:nvPr>
            <p:ph type="ctrTitle"/>
          </p:nvPr>
        </p:nvSpPr>
        <p:spPr>
          <a:xfrm>
            <a:off x="1915127" y="906309"/>
            <a:ext cx="8381397" cy="1211921"/>
          </a:xfrm>
          <a:effectLst>
            <a:reflection blurRad="6350" stA="50000" endA="300" endPos="55500" dist="101600" dir="5400000" sy="-100000" algn="bl" rotWithShape="0"/>
          </a:effectLst>
        </p:spPr>
        <p:txBody>
          <a:bodyPr>
            <a:normAutofit/>
          </a:bodyPr>
          <a:lstStyle/>
          <a:p>
            <a:r>
              <a:rPr lang="en-US" b="1" u="sng" dirty="0"/>
              <a:t>Dynamic Array</a:t>
            </a:r>
          </a:p>
        </p:txBody>
      </p:sp>
      <p:graphicFrame>
        <p:nvGraphicFramePr>
          <p:cNvPr id="20" name="Diagram 19">
            <a:extLst>
              <a:ext uri="{FF2B5EF4-FFF2-40B4-BE49-F238E27FC236}">
                <a16:creationId xmlns:a16="http://schemas.microsoft.com/office/drawing/2014/main" id="{F3B78FE1-FBC0-4EED-AB93-3E722EEC349E}"/>
              </a:ext>
            </a:extLst>
          </p:cNvPr>
          <p:cNvGraphicFramePr/>
          <p:nvPr>
            <p:extLst>
              <p:ext uri="{D42A27DB-BD31-4B8C-83A1-F6EECF244321}">
                <p14:modId xmlns:p14="http://schemas.microsoft.com/office/powerpoint/2010/main" val="1611484308"/>
              </p:ext>
            </p:extLst>
          </p:nvPr>
        </p:nvGraphicFramePr>
        <p:xfrm>
          <a:off x="2061182" y="2898663"/>
          <a:ext cx="8381397" cy="2869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91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Blurred financial stock market data and graph">
            <a:extLst>
              <a:ext uri="{FF2B5EF4-FFF2-40B4-BE49-F238E27FC236}">
                <a16:creationId xmlns:a16="http://schemas.microsoft.com/office/drawing/2014/main" id="{E9BEC0ED-E72E-40B3-BC8F-4AED562EA42C}"/>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CCE72BE0-2F26-49F2-AE58-59372EFD9BB7}"/>
              </a:ext>
            </a:extLst>
          </p:cNvPr>
          <p:cNvSpPr/>
          <p:nvPr/>
        </p:nvSpPr>
        <p:spPr>
          <a:xfrm>
            <a:off x="4005943" y="48906"/>
            <a:ext cx="4180114" cy="634482"/>
          </a:xfrm>
          <a:prstGeom prst="roundRect">
            <a:avLst/>
          </a:prstGeom>
          <a:solidFill>
            <a:schemeClr val="accent6">
              <a:lumMod val="75000"/>
            </a:schemeClr>
          </a:solidFill>
          <a:ln>
            <a:solidFill>
              <a:schemeClr val="tx1">
                <a:lumMod val="95000"/>
                <a:lumOff val="5000"/>
              </a:schemeClr>
            </a:solidFill>
          </a:ln>
          <a:effectLst>
            <a:glow rad="101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BIG O ANAYLSIS</a:t>
            </a:r>
          </a:p>
        </p:txBody>
      </p:sp>
      <p:graphicFrame>
        <p:nvGraphicFramePr>
          <p:cNvPr id="6" name="Table 7">
            <a:extLst>
              <a:ext uri="{FF2B5EF4-FFF2-40B4-BE49-F238E27FC236}">
                <a16:creationId xmlns:a16="http://schemas.microsoft.com/office/drawing/2014/main" id="{5302FA30-D8D2-4EC9-AD98-9EC9AA20BDBB}"/>
              </a:ext>
            </a:extLst>
          </p:cNvPr>
          <p:cNvGraphicFramePr>
            <a:graphicFrameLocks noGrp="1"/>
          </p:cNvGraphicFramePr>
          <p:nvPr>
            <p:extLst>
              <p:ext uri="{D42A27DB-BD31-4B8C-83A1-F6EECF244321}">
                <p14:modId xmlns:p14="http://schemas.microsoft.com/office/powerpoint/2010/main" val="3804674464"/>
              </p:ext>
            </p:extLst>
          </p:nvPr>
        </p:nvGraphicFramePr>
        <p:xfrm>
          <a:off x="2032000" y="1687637"/>
          <a:ext cx="8128000" cy="4699513"/>
        </p:xfrm>
        <a:graphic>
          <a:graphicData uri="http://schemas.openxmlformats.org/drawingml/2006/table">
            <a:tbl>
              <a:tblPr firstRow="1" bandRow="1">
                <a:effectLst>
                  <a:innerShdw blurRad="63500" dist="50800" dir="16200000">
                    <a:prstClr val="black">
                      <a:alpha val="50000"/>
                    </a:prstClr>
                  </a:innerShdw>
                </a:effectLst>
                <a:tableStyleId>{AF606853-7671-496A-8E4F-DF71F8EC918B}</a:tableStyleId>
              </a:tblPr>
              <a:tblGrid>
                <a:gridCol w="1625600">
                  <a:extLst>
                    <a:ext uri="{9D8B030D-6E8A-4147-A177-3AD203B41FA5}">
                      <a16:colId xmlns:a16="http://schemas.microsoft.com/office/drawing/2014/main" val="2020680416"/>
                    </a:ext>
                  </a:extLst>
                </a:gridCol>
                <a:gridCol w="1625600">
                  <a:extLst>
                    <a:ext uri="{9D8B030D-6E8A-4147-A177-3AD203B41FA5}">
                      <a16:colId xmlns:a16="http://schemas.microsoft.com/office/drawing/2014/main" val="4211188897"/>
                    </a:ext>
                  </a:extLst>
                </a:gridCol>
                <a:gridCol w="1625600">
                  <a:extLst>
                    <a:ext uri="{9D8B030D-6E8A-4147-A177-3AD203B41FA5}">
                      <a16:colId xmlns:a16="http://schemas.microsoft.com/office/drawing/2014/main" val="1762724984"/>
                    </a:ext>
                  </a:extLst>
                </a:gridCol>
                <a:gridCol w="1625600">
                  <a:extLst>
                    <a:ext uri="{9D8B030D-6E8A-4147-A177-3AD203B41FA5}">
                      <a16:colId xmlns:a16="http://schemas.microsoft.com/office/drawing/2014/main" val="62094063"/>
                    </a:ext>
                  </a:extLst>
                </a:gridCol>
                <a:gridCol w="1625600">
                  <a:extLst>
                    <a:ext uri="{9D8B030D-6E8A-4147-A177-3AD203B41FA5}">
                      <a16:colId xmlns:a16="http://schemas.microsoft.com/office/drawing/2014/main" val="37389611"/>
                    </a:ext>
                  </a:extLst>
                </a:gridCol>
              </a:tblGrid>
              <a:tr h="371749">
                <a:tc>
                  <a:txBody>
                    <a:bodyPr/>
                    <a:lstStyle/>
                    <a:p>
                      <a:endParaRPr lang="en-US" dirty="0"/>
                    </a:p>
                  </a:txBody>
                  <a:tcPr>
                    <a:solidFill>
                      <a:schemeClr val="accent6">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Constructor</a:t>
                      </a:r>
                    </a:p>
                  </a:txBody>
                  <a:tcPr marL="7620" marR="7620" marT="7620" marB="0" anchor="ctr">
                    <a:solidFill>
                      <a:schemeClr val="accent6">
                        <a:lumMod val="75000"/>
                      </a:schemeClr>
                    </a:solidFill>
                  </a:tcPr>
                </a:tc>
                <a:tc>
                  <a:txBody>
                    <a:bodyPr/>
                    <a:lstStyle/>
                    <a:p>
                      <a:pPr algn="ctr" fontAlgn="ctr"/>
                      <a:r>
                        <a:rPr lang="en-US" sz="1100" b="0" i="0" u="none" strike="noStrike" dirty="0" err="1">
                          <a:solidFill>
                            <a:srgbClr val="000000"/>
                          </a:solidFill>
                          <a:effectLst/>
                          <a:latin typeface="Calibri" panose="020F0502020204030204" pitchFamily="34" charset="0"/>
                        </a:rPr>
                        <a:t>toString</a:t>
                      </a:r>
                      <a:r>
                        <a:rPr lang="en-US" sz="1100" b="0" i="0" u="none" strike="noStrike" dirty="0">
                          <a:solidFill>
                            <a:srgbClr val="000000"/>
                          </a:solidFill>
                          <a:effectLst/>
                          <a:latin typeface="Calibri" panose="020F0502020204030204" pitchFamily="34" charset="0"/>
                        </a:rPr>
                        <a:t>\LNR</a:t>
                      </a:r>
                    </a:p>
                  </a:txBody>
                  <a:tcPr marL="7620" marR="7620" marT="7620" marB="0" anchor="ctr">
                    <a:solidFill>
                      <a:schemeClr val="accent6">
                        <a:lumMod val="75000"/>
                      </a:schemeClr>
                    </a:solidFill>
                  </a:tcPr>
                </a:tc>
                <a:tc>
                  <a:txBody>
                    <a:bodyPr/>
                    <a:lstStyle/>
                    <a:p>
                      <a:pPr algn="ctr" fontAlgn="ctr"/>
                      <a:r>
                        <a:rPr lang="en-US" sz="1100" b="0" i="0" u="none" strike="noStrike">
                          <a:solidFill>
                            <a:srgbClr val="000000"/>
                          </a:solidFill>
                          <a:effectLst/>
                          <a:latin typeface="Calibri" panose="020F0502020204030204" pitchFamily="34" charset="0"/>
                        </a:rPr>
                        <a:t>Insert</a:t>
                      </a:r>
                    </a:p>
                  </a:txBody>
                  <a:tcPr marL="7620" marR="7620" marT="7620" marB="0" anchor="ctr">
                    <a:solidFill>
                      <a:schemeClr val="accent6">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Find/Search</a:t>
                      </a:r>
                    </a:p>
                  </a:txBody>
                  <a:tcPr marL="7620" marR="7620" marT="7620" marB="0" anchor="ctr">
                    <a:solidFill>
                      <a:schemeClr val="accent6">
                        <a:lumMod val="75000"/>
                      </a:schemeClr>
                    </a:solidFill>
                  </a:tcPr>
                </a:tc>
                <a:extLst>
                  <a:ext uri="{0D108BD9-81ED-4DB2-BD59-A6C34878D82A}">
                    <a16:rowId xmlns:a16="http://schemas.microsoft.com/office/drawing/2014/main" val="1501211033"/>
                  </a:ext>
                </a:extLst>
              </a:tr>
              <a:tr h="371749">
                <a:tc>
                  <a:txBody>
                    <a:bodyPr/>
                    <a:lstStyle/>
                    <a:p>
                      <a:pPr algn="ctr" fontAlgn="ctr"/>
                      <a:r>
                        <a:rPr lang="en-US" sz="1100" b="0" i="0" u="none" strike="noStrike" dirty="0">
                          <a:solidFill>
                            <a:srgbClr val="000000"/>
                          </a:solidFill>
                          <a:effectLst/>
                          <a:latin typeface="Calibri" panose="020F0502020204030204" pitchFamily="34" charset="0"/>
                        </a:rPr>
                        <a:t>BST- Node</a:t>
                      </a:r>
                    </a:p>
                  </a:txBody>
                  <a:tcPr marL="7620" marR="7620" marT="7620" marB="0" anchor="ctr">
                    <a:solidFill>
                      <a:schemeClr val="accent6">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O(1)</a:t>
                      </a:r>
                    </a:p>
                  </a:txBody>
                  <a:tcPr marL="7620" marR="7620" marT="7620" marB="0" anchor="ctr">
                    <a:solidFill>
                      <a:schemeClr val="accent6">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761176418"/>
                  </a:ext>
                </a:extLst>
              </a:tr>
              <a:tr h="633655">
                <a:tc>
                  <a:txBody>
                    <a:bodyPr/>
                    <a:lstStyle/>
                    <a:p>
                      <a:pPr algn="ctr" fontAlgn="ctr"/>
                      <a:r>
                        <a:rPr lang="en-US" sz="1100" b="0" i="0" u="none" strike="noStrike">
                          <a:solidFill>
                            <a:srgbClr val="000000"/>
                          </a:solidFill>
                          <a:effectLst/>
                          <a:latin typeface="Calibri" panose="020F0502020204030204" pitchFamily="34" charset="0"/>
                        </a:rPr>
                        <a:t>BST</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O(N</a:t>
                      </a:r>
                      <a:r>
                        <a:rPr lang="en-US" sz="1100" b="0" i="0" u="none" strike="noStrike" dirty="0">
                          <a:solidFill>
                            <a:schemeClr val="tx1"/>
                          </a:solidFill>
                          <a:effectLst/>
                          <a:latin typeface="Calibri" panose="020F0502020204030204" pitchFamily="34" charset="0"/>
                        </a:rPr>
                        <a:t>)(</a:t>
                      </a:r>
                      <a:r>
                        <a:rPr lang="en-US" sz="1100" b="0" i="0" u="none" strike="noStrike" dirty="0">
                          <a:solidFill>
                            <a:schemeClr val="accent5">
                              <a:lumMod val="40000"/>
                              <a:lumOff val="60000"/>
                            </a:schemeClr>
                          </a:solidFill>
                          <a:effectLst/>
                          <a:latin typeface="Calibri" panose="020F0502020204030204" pitchFamily="34" charset="0"/>
                        </a:rPr>
                        <a:t> </a:t>
                      </a:r>
                      <a:r>
                        <a:rPr lang="en-US" sz="1100" b="0" i="0" u="none" strike="noStrike" dirty="0" err="1">
                          <a:solidFill>
                            <a:schemeClr val="accent5">
                              <a:lumMod val="40000"/>
                              <a:lumOff val="60000"/>
                            </a:schemeClr>
                          </a:solidFill>
                          <a:effectLst/>
                          <a:latin typeface="Calibri" panose="020F0502020204030204" pitchFamily="34" charset="0"/>
                        </a:rPr>
                        <a:t>ie</a:t>
                      </a:r>
                      <a:r>
                        <a:rPr lang="en-US" sz="1100" b="0" i="0" u="none" strike="noStrike" dirty="0">
                          <a:solidFill>
                            <a:schemeClr val="accent5">
                              <a:lumMod val="40000"/>
                              <a:lumOff val="60000"/>
                            </a:schemeClr>
                          </a:solidFill>
                          <a:effectLst/>
                          <a:latin typeface="Calibri" panose="020F0502020204030204" pitchFamily="34" charset="0"/>
                        </a:rPr>
                        <a:t> Total Nodes In BST</a:t>
                      </a:r>
                      <a:r>
                        <a:rPr lang="en-US"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475118375"/>
                  </a:ext>
                </a:extLst>
              </a:tr>
              <a:tr h="477021">
                <a:tc>
                  <a:txBody>
                    <a:bodyPr/>
                    <a:lstStyle/>
                    <a:p>
                      <a:pPr algn="ctr" fontAlgn="ctr"/>
                      <a:r>
                        <a:rPr lang="en-US" sz="1100" b="0" i="0" u="none" strike="noStrike" dirty="0" err="1">
                          <a:solidFill>
                            <a:srgbClr val="000000"/>
                          </a:solidFill>
                          <a:effectLst/>
                          <a:latin typeface="Calibri" panose="020F0502020204030204" pitchFamily="34" charset="0"/>
                        </a:rPr>
                        <a:t>University_Node</a:t>
                      </a:r>
                      <a:endParaRPr lang="en-US" sz="1100" b="0" i="0" u="none" strike="noStrike" dirty="0">
                        <a:solidFill>
                          <a:srgbClr val="000000"/>
                        </a:solidFill>
                        <a:effectLst/>
                        <a:latin typeface="Calibri" panose="020F0502020204030204" pitchFamily="34" charset="0"/>
                      </a:endParaRP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O(1)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333023788"/>
                  </a:ext>
                </a:extLst>
              </a:tr>
              <a:tr h="371749">
                <a:tc>
                  <a:txBody>
                    <a:bodyPr/>
                    <a:lstStyle/>
                    <a:p>
                      <a:pPr algn="ctr" fontAlgn="ctr"/>
                      <a:r>
                        <a:rPr lang="en-US" sz="1100" b="0" i="0" u="none" strike="noStrike">
                          <a:solidFill>
                            <a:srgbClr val="000000"/>
                          </a:solidFill>
                          <a:effectLst/>
                          <a:latin typeface="Calibri" panose="020F0502020204030204" pitchFamily="34" charset="0"/>
                        </a:rPr>
                        <a:t>University_LinkedList</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O(N)</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7620" marR="7620" marT="7620" marB="0" anchor="ctr"/>
                </a:tc>
                <a:extLst>
                  <a:ext uri="{0D108BD9-81ED-4DB2-BD59-A6C34878D82A}">
                    <a16:rowId xmlns:a16="http://schemas.microsoft.com/office/drawing/2014/main" val="3156476098"/>
                  </a:ext>
                </a:extLst>
              </a:tr>
              <a:tr h="371749">
                <a:tc>
                  <a:txBody>
                    <a:bodyPr/>
                    <a:lstStyle/>
                    <a:p>
                      <a:pPr algn="ctr" fontAlgn="ctr"/>
                      <a:r>
                        <a:rPr lang="en-US" sz="1100" b="0" i="0" u="none" strike="noStrike">
                          <a:solidFill>
                            <a:srgbClr val="000000"/>
                          </a:solidFill>
                          <a:effectLst/>
                          <a:latin typeface="Calibri" panose="020F0502020204030204" pitchFamily="34" charset="0"/>
                        </a:rPr>
                        <a:t>Node</a:t>
                      </a: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00584287"/>
                  </a:ext>
                </a:extLst>
              </a:tr>
              <a:tr h="371749">
                <a:tc>
                  <a:txBody>
                    <a:bodyPr/>
                    <a:lstStyle/>
                    <a:p>
                      <a:pPr algn="ctr" fontAlgn="ctr"/>
                      <a:r>
                        <a:rPr lang="en-US" sz="1100" b="0" i="0" u="none" strike="noStrike" dirty="0">
                          <a:solidFill>
                            <a:srgbClr val="000000"/>
                          </a:solidFill>
                          <a:effectLst/>
                          <a:latin typeface="Calibri" panose="020F0502020204030204" pitchFamily="34" charset="0"/>
                        </a:rPr>
                        <a:t>Dynamic Array</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O(1)</a:t>
                      </a:r>
                    </a:p>
                  </a:txBody>
                  <a:tcPr marL="7620" marR="7620" marT="7620" marB="0" anchor="ctr"/>
                </a:tc>
                <a:tc>
                  <a:txBody>
                    <a:bodyPr/>
                    <a:lstStyle/>
                    <a:p>
                      <a:pPr algn="ctr" fontAlgn="ctr"/>
                      <a:r>
                        <a:rPr lang="en-US"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815769909"/>
                  </a:ext>
                </a:extLst>
              </a:tr>
              <a:tr h="1730092">
                <a:tc>
                  <a:txBody>
                    <a:bodyPr/>
                    <a:lstStyle/>
                    <a:p>
                      <a:pPr algn="ctr" fontAlgn="ctr"/>
                      <a:r>
                        <a:rPr lang="en-US" sz="1100" b="0" i="0" u="none" strike="noStrike">
                          <a:solidFill>
                            <a:srgbClr val="000000"/>
                          </a:solidFill>
                          <a:effectLst/>
                          <a:latin typeface="Calibri" panose="020F0502020204030204" pitchFamily="34" charset="0"/>
                        </a:rPr>
                        <a:t>Hashtable</a:t>
                      </a: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O( </a:t>
                      </a:r>
                      <a:r>
                        <a:rPr lang="en-US" sz="1100" b="0" i="0" u="none" strike="noStrike" dirty="0" err="1">
                          <a:solidFill>
                            <a:srgbClr val="000000"/>
                          </a:solidFill>
                          <a:effectLst/>
                          <a:latin typeface="Calibri" panose="020F0502020204030204" pitchFamily="34" charset="0"/>
                        </a:rPr>
                        <a:t>Country.length</a:t>
                      </a:r>
                      <a:r>
                        <a:rPr lang="en-US" sz="1100" b="0" i="0" u="none" strike="noStrike" dirty="0">
                          <a:solidFill>
                            <a:srgbClr val="000000"/>
                          </a:solidFill>
                          <a:effectLst/>
                          <a:latin typeface="Calibri" panose="020F0502020204030204" pitchFamily="34" charset="0"/>
                        </a:rPr>
                        <a:t> x Country[</a:t>
                      </a:r>
                      <a:r>
                        <a:rPr lang="en-US" sz="1100" b="0" i="0" u="none" strike="noStrike" dirty="0" err="1">
                          <a:solidFill>
                            <a:srgbClr val="000000"/>
                          </a:solidFill>
                          <a:effectLst/>
                          <a:latin typeface="Calibri" panose="020F0502020204030204" pitchFamily="34" charset="0"/>
                        </a:rPr>
                        <a:t>i</a:t>
                      </a: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SecLayer.length</a:t>
                      </a:r>
                      <a:r>
                        <a:rPr lang="en-US" sz="1100" b="0" i="0" u="none" strike="noStrike" dirty="0">
                          <a:solidFill>
                            <a:srgbClr val="000000"/>
                          </a:solidFill>
                          <a:effectLst/>
                          <a:latin typeface="Calibri" panose="020F0502020204030204" pitchFamily="34" charset="0"/>
                        </a:rPr>
                        <a:t> x Country[</a:t>
                      </a:r>
                      <a:r>
                        <a:rPr lang="en-US" sz="1100" b="0" i="0" u="none" strike="noStrike" dirty="0" err="1">
                          <a:solidFill>
                            <a:srgbClr val="000000"/>
                          </a:solidFill>
                          <a:effectLst/>
                          <a:latin typeface="Calibri" panose="020F0502020204030204" pitchFamily="34" charset="0"/>
                        </a:rPr>
                        <a:t>i</a:t>
                      </a: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SecLayer.ThirdLayer.lengthx</a:t>
                      </a:r>
                      <a:r>
                        <a:rPr lang="en-US" sz="1100" b="0" i="0" u="none" strike="noStrike" dirty="0">
                          <a:solidFill>
                            <a:srgbClr val="000000"/>
                          </a:solidFill>
                          <a:effectLst/>
                          <a:latin typeface="Calibri" panose="020F0502020204030204" pitchFamily="34" charset="0"/>
                        </a:rPr>
                        <a:t> O(</a:t>
                      </a:r>
                      <a:r>
                        <a:rPr lang="en-US" sz="1100" b="0" i="0" u="none" strike="noStrike" dirty="0" err="1">
                          <a:solidFill>
                            <a:srgbClr val="000000"/>
                          </a:solidFill>
                          <a:effectLst/>
                          <a:latin typeface="Calibri" panose="020F0502020204030204" pitchFamily="34" charset="0"/>
                        </a:rPr>
                        <a:t>BST.insert</a:t>
                      </a:r>
                      <a:r>
                        <a:rPr lang="en-US" sz="1100" b="0" i="0" u="none" strike="noStrike" dirty="0">
                          <a:solidFill>
                            <a:srgbClr val="000000"/>
                          </a:solidFill>
                          <a:effectLst/>
                          <a:latin typeface="Calibri" panose="020F0502020204030204" pitchFamily="34" charset="0"/>
                        </a:rPr>
                        <a:t>) ) </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620" marR="7620" marT="7620" marB="0" anchor="ctr">
                    <a:solidFill>
                      <a:schemeClr val="accent6">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en-US" sz="1100" b="0" i="0" u="none" strike="noStrike" dirty="0">
                          <a:solidFill>
                            <a:srgbClr val="000000"/>
                          </a:solidFill>
                          <a:effectLst/>
                          <a:latin typeface="Calibri" panose="020F0502020204030204" pitchFamily="34" charset="0"/>
                        </a:rPr>
                        <a:t>O(1) </a:t>
                      </a:r>
                    </a:p>
                  </a:txBody>
                  <a:tcPr marL="7620" marR="7620" marT="7620" marB="0" anchor="ctr">
                    <a:solidFill>
                      <a:schemeClr val="accent6">
                        <a:lumMod val="60000"/>
                        <a:lumOff val="40000"/>
                      </a:schemeClr>
                    </a:solidFill>
                  </a:tcPr>
                </a:tc>
                <a:extLst>
                  <a:ext uri="{0D108BD9-81ED-4DB2-BD59-A6C34878D82A}">
                    <a16:rowId xmlns:a16="http://schemas.microsoft.com/office/drawing/2014/main" val="3127731008"/>
                  </a:ext>
                </a:extLst>
              </a:tr>
            </a:tbl>
          </a:graphicData>
        </a:graphic>
      </p:graphicFrame>
      <p:sp>
        <p:nvSpPr>
          <p:cNvPr id="8" name="Rectangle: Rounded Corners 7">
            <a:extLst>
              <a:ext uri="{FF2B5EF4-FFF2-40B4-BE49-F238E27FC236}">
                <a16:creationId xmlns:a16="http://schemas.microsoft.com/office/drawing/2014/main" id="{825C4EB6-7713-4582-B731-E5146A079FA9}"/>
              </a:ext>
            </a:extLst>
          </p:cNvPr>
          <p:cNvSpPr/>
          <p:nvPr/>
        </p:nvSpPr>
        <p:spPr>
          <a:xfrm>
            <a:off x="4619930" y="863085"/>
            <a:ext cx="2952140" cy="634482"/>
          </a:xfrm>
          <a:prstGeom prst="roundRect">
            <a:avLst/>
          </a:prstGeom>
          <a:solidFill>
            <a:schemeClr val="accent6">
              <a:lumMod val="75000"/>
            </a:schemeClr>
          </a:solidFill>
          <a:ln>
            <a:solidFill>
              <a:schemeClr val="tx1">
                <a:lumMod val="95000"/>
                <a:lumOff val="5000"/>
              </a:schemeClr>
            </a:solidFill>
          </a:ln>
          <a:effectLst>
            <a:glow rad="101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Space Complexity</a:t>
            </a:r>
          </a:p>
        </p:txBody>
      </p:sp>
    </p:spTree>
    <p:extLst>
      <p:ext uri="{BB962C8B-B14F-4D97-AF65-F5344CB8AC3E}">
        <p14:creationId xmlns:p14="http://schemas.microsoft.com/office/powerpoint/2010/main" val="1042934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Blurred financial stock market data and graph">
            <a:extLst>
              <a:ext uri="{FF2B5EF4-FFF2-40B4-BE49-F238E27FC236}">
                <a16:creationId xmlns:a16="http://schemas.microsoft.com/office/drawing/2014/main" id="{1741FB01-4E04-4CAF-A58C-8810E88A5150}"/>
              </a:ext>
            </a:extLst>
          </p:cNvPr>
          <p:cNvPicPr>
            <a:picLocks noGrp="1" noChangeAspect="1"/>
          </p:cNvPicPr>
          <p:nvPr>
            <p:ph idx="1"/>
          </p:nvPr>
        </p:nvPicPr>
        <p:blipFill>
          <a:blip r:embed="rId2"/>
          <a:stretch>
            <a:fillRect/>
          </a:stretch>
        </p:blipFill>
        <p:spPr>
          <a:xfrm>
            <a:off x="0" y="0"/>
            <a:ext cx="12192000" cy="6858000"/>
          </a:xfrm>
        </p:spPr>
      </p:pic>
      <p:sp>
        <p:nvSpPr>
          <p:cNvPr id="5" name="Rectangle: Rounded Corners 4">
            <a:extLst>
              <a:ext uri="{FF2B5EF4-FFF2-40B4-BE49-F238E27FC236}">
                <a16:creationId xmlns:a16="http://schemas.microsoft.com/office/drawing/2014/main" id="{1A6E97DD-8F2C-4277-869D-9A081535FD4D}"/>
              </a:ext>
            </a:extLst>
          </p:cNvPr>
          <p:cNvSpPr/>
          <p:nvPr/>
        </p:nvSpPr>
        <p:spPr>
          <a:xfrm>
            <a:off x="4005943" y="256900"/>
            <a:ext cx="4180114" cy="634482"/>
          </a:xfrm>
          <a:prstGeom prst="roundRect">
            <a:avLst/>
          </a:prstGeom>
          <a:solidFill>
            <a:schemeClr val="accent6">
              <a:lumMod val="75000"/>
            </a:schemeClr>
          </a:solidFill>
          <a:ln>
            <a:solidFill>
              <a:schemeClr val="tx1">
                <a:lumMod val="95000"/>
                <a:lumOff val="5000"/>
              </a:schemeClr>
            </a:solidFill>
          </a:ln>
          <a:effectLst>
            <a:glow rad="101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BIG O ANAYLSIS</a:t>
            </a:r>
          </a:p>
        </p:txBody>
      </p:sp>
      <p:graphicFrame>
        <p:nvGraphicFramePr>
          <p:cNvPr id="2" name="Table 2">
            <a:extLst>
              <a:ext uri="{FF2B5EF4-FFF2-40B4-BE49-F238E27FC236}">
                <a16:creationId xmlns:a16="http://schemas.microsoft.com/office/drawing/2014/main" id="{CBFBB029-8456-431D-8B2B-5530F41D0B0F}"/>
              </a:ext>
            </a:extLst>
          </p:cNvPr>
          <p:cNvGraphicFramePr>
            <a:graphicFrameLocks noGrp="1"/>
          </p:cNvGraphicFramePr>
          <p:nvPr>
            <p:extLst>
              <p:ext uri="{D42A27DB-BD31-4B8C-83A1-F6EECF244321}">
                <p14:modId xmlns:p14="http://schemas.microsoft.com/office/powerpoint/2010/main" val="4098158202"/>
              </p:ext>
            </p:extLst>
          </p:nvPr>
        </p:nvGraphicFramePr>
        <p:xfrm>
          <a:off x="1625600" y="987348"/>
          <a:ext cx="8940798" cy="3107544"/>
        </p:xfrm>
        <a:graphic>
          <a:graphicData uri="http://schemas.openxmlformats.org/drawingml/2006/table">
            <a:tbl>
              <a:tblPr firstRow="1" bandRow="1">
                <a:tableStyleId>{93296810-A885-4BE3-A3E7-6D5BEEA58F35}</a:tableStyleId>
              </a:tblPr>
              <a:tblGrid>
                <a:gridCol w="2980266">
                  <a:extLst>
                    <a:ext uri="{9D8B030D-6E8A-4147-A177-3AD203B41FA5}">
                      <a16:colId xmlns:a16="http://schemas.microsoft.com/office/drawing/2014/main" val="4049018941"/>
                    </a:ext>
                  </a:extLst>
                </a:gridCol>
                <a:gridCol w="2980266">
                  <a:extLst>
                    <a:ext uri="{9D8B030D-6E8A-4147-A177-3AD203B41FA5}">
                      <a16:colId xmlns:a16="http://schemas.microsoft.com/office/drawing/2014/main" val="2852115907"/>
                    </a:ext>
                  </a:extLst>
                </a:gridCol>
                <a:gridCol w="2980266">
                  <a:extLst>
                    <a:ext uri="{9D8B030D-6E8A-4147-A177-3AD203B41FA5}">
                      <a16:colId xmlns:a16="http://schemas.microsoft.com/office/drawing/2014/main" val="2326073555"/>
                    </a:ext>
                  </a:extLst>
                </a:gridCol>
              </a:tblGrid>
              <a:tr h="516744">
                <a:tc gridSpan="3">
                  <a:txBody>
                    <a:bodyPr/>
                    <a:lstStyle/>
                    <a:p>
                      <a:pPr marL="0" indent="0" algn="ctr">
                        <a:buFont typeface="Arial" panose="020B0604020202020204" pitchFamily="34" charset="0"/>
                        <a:buNone/>
                      </a:pPr>
                      <a:r>
                        <a:rPr lang="en-US" sz="1600" dirty="0" err="1">
                          <a:solidFill>
                            <a:schemeClr val="tx1"/>
                          </a:solidFill>
                        </a:rPr>
                        <a:t>University_LinkedList</a:t>
                      </a: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pPr marL="342900" indent="-342900" algn="l">
                        <a:buFont typeface="Arial" panose="020B0604020202020204" pitchFamily="34" charset="0"/>
                        <a:buChar char="•"/>
                      </a:pPr>
                      <a:endParaRPr lang="en-US" sz="19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285750" indent="-285750">
                        <a:buFont typeface="Arial" panose="020B0604020202020204" pitchFamily="34" charset="0"/>
                        <a:buChar char="•"/>
                      </a:pP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1564355"/>
                  </a:ext>
                </a:extLst>
              </a:tr>
              <a:tr h="1756676">
                <a:tc>
                  <a:txBody>
                    <a:bodyPr/>
                    <a:lstStyle/>
                    <a:p>
                      <a:pPr marL="342900" indent="-342900" algn="l">
                        <a:buFont typeface="Arial" panose="020B0604020202020204" pitchFamily="34" charset="0"/>
                        <a:buChar char="•"/>
                      </a:pPr>
                      <a:r>
                        <a:rPr lang="en-US" sz="1900" dirty="0" err="1">
                          <a:solidFill>
                            <a:schemeClr val="tx1"/>
                          </a:solidFill>
                        </a:rPr>
                        <a:t>UniInCountry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UniInCity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UniInDiscipline</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UniInCountryCity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UniInCountryDiscpline</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UniInCityDiscipline</a:t>
                      </a:r>
                      <a:endParaRPr lang="en-US" sz="1900" dirty="0">
                        <a:solidFill>
                          <a:schemeClr val="tx1"/>
                        </a:solidFill>
                      </a:endParaRPr>
                    </a:p>
                    <a:p>
                      <a:pPr marL="342900" indent="-342900" algn="l">
                        <a:buFont typeface="Arial" panose="020B0604020202020204" pitchFamily="34" charset="0"/>
                        <a:buChar char="•"/>
                      </a:pPr>
                      <a:r>
                        <a:rPr lang="en-US" sz="1600" dirty="0" err="1">
                          <a:solidFill>
                            <a:schemeClr val="tx1"/>
                          </a:solidFill>
                        </a:rPr>
                        <a:t>UniInCountryCityDiscipline</a:t>
                      </a: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342900" indent="-342900" algn="l">
                        <a:buFont typeface="Arial" panose="020B0604020202020204" pitchFamily="34" charset="0"/>
                        <a:buChar char="•"/>
                      </a:pPr>
                      <a:r>
                        <a:rPr lang="en-US" sz="1900" dirty="0" err="1">
                          <a:solidFill>
                            <a:schemeClr val="tx1"/>
                          </a:solidFill>
                        </a:rPr>
                        <a:t>Get_Country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GetCity</a:t>
                      </a:r>
                      <a:endParaRPr lang="en-US" sz="1900" dirty="0">
                        <a:solidFill>
                          <a:schemeClr val="tx1"/>
                        </a:solidFill>
                      </a:endParaRPr>
                    </a:p>
                    <a:p>
                      <a:pPr marL="342900" indent="-342900" algn="l">
                        <a:buFont typeface="Arial" panose="020B0604020202020204" pitchFamily="34" charset="0"/>
                        <a:buChar char="•"/>
                      </a:pPr>
                      <a:r>
                        <a:rPr lang="en-US" sz="1900" dirty="0" err="1">
                          <a:solidFill>
                            <a:schemeClr val="tx1"/>
                          </a:solidFill>
                        </a:rPr>
                        <a:t>Get_Discipline</a:t>
                      </a:r>
                      <a:endParaRPr lang="en-US" sz="19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err="1">
                          <a:solidFill>
                            <a:schemeClr val="tx1"/>
                          </a:solidFill>
                        </a:rPr>
                        <a:t>Get_CountryList</a:t>
                      </a:r>
                      <a:endParaRPr lang="en-US" sz="19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err="1">
                          <a:solidFill>
                            <a:schemeClr val="tx1"/>
                          </a:solidFill>
                        </a:rPr>
                        <a:t>GetCityList</a:t>
                      </a:r>
                      <a:endParaRPr lang="en-US" sz="19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err="1">
                          <a:solidFill>
                            <a:schemeClr val="tx1"/>
                          </a:solidFill>
                        </a:rPr>
                        <a:t>Get_DisciplineList</a:t>
                      </a:r>
                      <a:endParaRPr lang="en-US" sz="1900" dirty="0">
                        <a:solidFill>
                          <a:schemeClr val="tx1"/>
                        </a:solidFill>
                      </a:endParaRPr>
                    </a:p>
                    <a:p>
                      <a:pPr marL="342900" indent="-342900">
                        <a:buFont typeface="Arial" panose="020B0604020202020204" pitchFamily="34" charset="0"/>
                        <a:buChar char="•"/>
                      </a:pPr>
                      <a:r>
                        <a:rPr lang="en-US" sz="1900" dirty="0" err="1">
                          <a:solidFill>
                            <a:schemeClr val="tx1"/>
                          </a:solidFill>
                        </a:rPr>
                        <a:t>Get_CityInCountryList</a:t>
                      </a:r>
                      <a:endParaRPr lang="en-US" sz="1900" dirty="0">
                        <a:solidFill>
                          <a:schemeClr val="tx1"/>
                        </a:solidFill>
                      </a:endParaRPr>
                    </a:p>
                    <a:p>
                      <a:pPr marL="285750" indent="-285750">
                        <a:buFont typeface="Arial" panose="020B0604020202020204" pitchFamily="34" charset="0"/>
                        <a:buChar char="•"/>
                      </a:pPr>
                      <a:r>
                        <a:rPr lang="en-US" sz="1600" dirty="0">
                          <a:solidFill>
                            <a:schemeClr val="tx1"/>
                          </a:solidFill>
                        </a:rPr>
                        <a:t> </a:t>
                      </a:r>
                      <a:r>
                        <a:rPr lang="en-US" sz="1600" dirty="0" err="1">
                          <a:solidFill>
                            <a:schemeClr val="tx1"/>
                          </a:solidFill>
                        </a:rPr>
                        <a:t>Get_DisciplineInCountryList</a:t>
                      </a:r>
                      <a:endParaRPr lang="en-US" sz="1600" dirty="0">
                        <a:solidFill>
                          <a:schemeClr val="tx1"/>
                        </a:solidFill>
                      </a:endParaRPr>
                    </a:p>
                    <a:p>
                      <a:pPr marL="342900" indent="-342900">
                        <a:buFont typeface="Arial" panose="020B0604020202020204" pitchFamily="34" charset="0"/>
                        <a:buChar char="•"/>
                      </a:pPr>
                      <a:r>
                        <a:rPr lang="en-US" sz="1900" dirty="0" err="1">
                          <a:solidFill>
                            <a:schemeClr val="tx1"/>
                          </a:solidFill>
                        </a:rPr>
                        <a:t>Get_DisciplineInCityList</a:t>
                      </a:r>
                      <a:endParaRPr lang="en-US" sz="1900" dirty="0">
                        <a:solidFill>
                          <a:schemeClr val="tx1"/>
                        </a:solidFill>
                      </a:endParaRPr>
                    </a:p>
                    <a:p>
                      <a:pPr marL="285750" indent="-285750">
                        <a:buFont typeface="Arial" panose="020B0604020202020204" pitchFamily="34" charset="0"/>
                        <a:buChar char="•"/>
                      </a:pPr>
                      <a:r>
                        <a:rPr lang="en-US" sz="1400" dirty="0" err="1">
                          <a:solidFill>
                            <a:schemeClr val="tx1"/>
                          </a:solidFill>
                        </a:rPr>
                        <a:t>Get_DisciplineInCityAndCountry_List</a:t>
                      </a:r>
                      <a:endParaRPr lang="en-US" sz="14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9033956"/>
                  </a:ext>
                </a:extLst>
              </a:tr>
              <a:tr h="329560">
                <a:tc>
                  <a:txBody>
                    <a:bodyPr/>
                    <a:lstStyle/>
                    <a:p>
                      <a:pPr algn="ctr"/>
                      <a:r>
                        <a:rPr lang="en-US" sz="1900" dirty="0"/>
                        <a:t> O(1)</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O(N)</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O(N)</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8469204"/>
                  </a:ext>
                </a:extLst>
              </a:tr>
            </a:tbl>
          </a:graphicData>
        </a:graphic>
      </p:graphicFrame>
      <p:graphicFrame>
        <p:nvGraphicFramePr>
          <p:cNvPr id="10" name="Table 10">
            <a:extLst>
              <a:ext uri="{FF2B5EF4-FFF2-40B4-BE49-F238E27FC236}">
                <a16:creationId xmlns:a16="http://schemas.microsoft.com/office/drawing/2014/main" id="{80A79704-09D0-496D-9BF1-05562F6584CB}"/>
              </a:ext>
            </a:extLst>
          </p:cNvPr>
          <p:cNvGraphicFramePr>
            <a:graphicFrameLocks noGrp="1"/>
          </p:cNvGraphicFramePr>
          <p:nvPr>
            <p:extLst>
              <p:ext uri="{D42A27DB-BD31-4B8C-83A1-F6EECF244321}">
                <p14:modId xmlns:p14="http://schemas.microsoft.com/office/powerpoint/2010/main" val="463731754"/>
              </p:ext>
            </p:extLst>
          </p:nvPr>
        </p:nvGraphicFramePr>
        <p:xfrm>
          <a:off x="1625600" y="4296301"/>
          <a:ext cx="8940800" cy="1157344"/>
        </p:xfrm>
        <a:graphic>
          <a:graphicData uri="http://schemas.openxmlformats.org/drawingml/2006/table">
            <a:tbl>
              <a:tblPr firstRow="1" bandRow="1">
                <a:tableStyleId>{93296810-A885-4BE3-A3E7-6D5BEEA58F35}</a:tableStyleId>
              </a:tblPr>
              <a:tblGrid>
                <a:gridCol w="2235200">
                  <a:extLst>
                    <a:ext uri="{9D8B030D-6E8A-4147-A177-3AD203B41FA5}">
                      <a16:colId xmlns:a16="http://schemas.microsoft.com/office/drawing/2014/main" val="3892042275"/>
                    </a:ext>
                  </a:extLst>
                </a:gridCol>
                <a:gridCol w="2235200">
                  <a:extLst>
                    <a:ext uri="{9D8B030D-6E8A-4147-A177-3AD203B41FA5}">
                      <a16:colId xmlns:a16="http://schemas.microsoft.com/office/drawing/2014/main" val="2560840989"/>
                    </a:ext>
                  </a:extLst>
                </a:gridCol>
                <a:gridCol w="2235200">
                  <a:extLst>
                    <a:ext uri="{9D8B030D-6E8A-4147-A177-3AD203B41FA5}">
                      <a16:colId xmlns:a16="http://schemas.microsoft.com/office/drawing/2014/main" val="3752116113"/>
                    </a:ext>
                  </a:extLst>
                </a:gridCol>
                <a:gridCol w="2235200">
                  <a:extLst>
                    <a:ext uri="{9D8B030D-6E8A-4147-A177-3AD203B41FA5}">
                      <a16:colId xmlns:a16="http://schemas.microsoft.com/office/drawing/2014/main" val="3400571552"/>
                    </a:ext>
                  </a:extLst>
                </a:gridCol>
              </a:tblGrid>
              <a:tr h="425824">
                <a:tc gridSpan="4">
                  <a:txBody>
                    <a:bodyPr/>
                    <a:lstStyle/>
                    <a:p>
                      <a:pPr algn="ctr"/>
                      <a:r>
                        <a:rPr lang="en-US" dirty="0">
                          <a:solidFill>
                            <a:schemeClr val="tx1"/>
                          </a:solidFill>
                        </a:rPr>
                        <a:t>Dynamic Array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47426771"/>
                  </a:ext>
                </a:extLst>
              </a:tr>
              <a:tr h="354842">
                <a:tc>
                  <a:txBody>
                    <a:bodyPr/>
                    <a:lstStyle/>
                    <a:p>
                      <a:pPr algn="ctr"/>
                      <a:r>
                        <a:rPr lang="en-US" dirty="0"/>
                        <a:t>Trim()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err="1"/>
                        <a:t>ReturnArray</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a:t>Contains()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dirty="0"/>
                        <a:t>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425817274"/>
                  </a:ext>
                </a:extLst>
              </a:tr>
              <a:tr h="357572">
                <a:tc>
                  <a:txBody>
                    <a:bodyPr/>
                    <a:lstStyle/>
                    <a:p>
                      <a:pPr algn="ctr"/>
                      <a:r>
                        <a:rPr lang="en-US" dirty="0"/>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O(1)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718628"/>
                  </a:ext>
                </a:extLst>
              </a:tr>
            </a:tbl>
          </a:graphicData>
        </a:graphic>
      </p:graphicFrame>
    </p:spTree>
    <p:extLst>
      <p:ext uri="{BB962C8B-B14F-4D97-AF65-F5344CB8AC3E}">
        <p14:creationId xmlns:p14="http://schemas.microsoft.com/office/powerpoint/2010/main" val="4071423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Blurred financial stock market data and graph">
            <a:extLst>
              <a:ext uri="{FF2B5EF4-FFF2-40B4-BE49-F238E27FC236}">
                <a16:creationId xmlns:a16="http://schemas.microsoft.com/office/drawing/2014/main" id="{1741FB01-4E04-4CAF-A58C-8810E88A5150}"/>
              </a:ext>
            </a:extLst>
          </p:cNvPr>
          <p:cNvPicPr>
            <a:picLocks noGrp="1" noChangeAspect="1"/>
          </p:cNvPicPr>
          <p:nvPr>
            <p:ph idx="1"/>
          </p:nvPr>
        </p:nvPicPr>
        <p:blipFill>
          <a:blip r:embed="rId2"/>
          <a:stretch>
            <a:fillRect/>
          </a:stretch>
        </p:blipFill>
        <p:spPr>
          <a:xfrm>
            <a:off x="0" y="0"/>
            <a:ext cx="12192000" cy="6858000"/>
          </a:xfrm>
        </p:spPr>
      </p:pic>
      <p:sp>
        <p:nvSpPr>
          <p:cNvPr id="5" name="Rectangle: Rounded Corners 4">
            <a:extLst>
              <a:ext uri="{FF2B5EF4-FFF2-40B4-BE49-F238E27FC236}">
                <a16:creationId xmlns:a16="http://schemas.microsoft.com/office/drawing/2014/main" id="{1A6E97DD-8F2C-4277-869D-9A081535FD4D}"/>
              </a:ext>
            </a:extLst>
          </p:cNvPr>
          <p:cNvSpPr/>
          <p:nvPr/>
        </p:nvSpPr>
        <p:spPr>
          <a:xfrm>
            <a:off x="4005943" y="256900"/>
            <a:ext cx="4180114" cy="634482"/>
          </a:xfrm>
          <a:prstGeom prst="roundRect">
            <a:avLst/>
          </a:prstGeom>
          <a:solidFill>
            <a:schemeClr val="accent6">
              <a:lumMod val="75000"/>
            </a:schemeClr>
          </a:solidFill>
          <a:ln>
            <a:solidFill>
              <a:schemeClr val="tx1">
                <a:lumMod val="95000"/>
                <a:lumOff val="5000"/>
              </a:schemeClr>
            </a:solidFill>
          </a:ln>
          <a:effectLst>
            <a:glow rad="101600">
              <a:schemeClr val="accent5">
                <a:satMod val="175000"/>
                <a:alpha val="40000"/>
              </a:schemeClr>
            </a:glow>
            <a:outerShdw blurRad="50800" dist="38100" dir="5400000" algn="t" rotWithShape="0">
              <a:prstClr val="black">
                <a:alpha val="40000"/>
              </a:prstClr>
            </a:outerShd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BIG O ANAYLSIS</a:t>
            </a:r>
          </a:p>
        </p:txBody>
      </p:sp>
      <p:graphicFrame>
        <p:nvGraphicFramePr>
          <p:cNvPr id="2" name="Table 2">
            <a:extLst>
              <a:ext uri="{FF2B5EF4-FFF2-40B4-BE49-F238E27FC236}">
                <a16:creationId xmlns:a16="http://schemas.microsoft.com/office/drawing/2014/main" id="{CBFBB029-8456-431D-8B2B-5530F41D0B0F}"/>
              </a:ext>
            </a:extLst>
          </p:cNvPr>
          <p:cNvGraphicFramePr>
            <a:graphicFrameLocks noGrp="1"/>
          </p:cNvGraphicFramePr>
          <p:nvPr>
            <p:extLst>
              <p:ext uri="{D42A27DB-BD31-4B8C-83A1-F6EECF244321}">
                <p14:modId xmlns:p14="http://schemas.microsoft.com/office/powerpoint/2010/main" val="463899538"/>
              </p:ext>
            </p:extLst>
          </p:nvPr>
        </p:nvGraphicFramePr>
        <p:xfrm>
          <a:off x="136478" y="987348"/>
          <a:ext cx="11723425" cy="4731064"/>
        </p:xfrm>
        <a:graphic>
          <a:graphicData uri="http://schemas.openxmlformats.org/drawingml/2006/table">
            <a:tbl>
              <a:tblPr firstRow="1" bandRow="1">
                <a:tableStyleId>{93296810-A885-4BE3-A3E7-6D5BEEA58F35}</a:tableStyleId>
              </a:tblPr>
              <a:tblGrid>
                <a:gridCol w="2344685">
                  <a:extLst>
                    <a:ext uri="{9D8B030D-6E8A-4147-A177-3AD203B41FA5}">
                      <a16:colId xmlns:a16="http://schemas.microsoft.com/office/drawing/2014/main" val="4049018941"/>
                    </a:ext>
                  </a:extLst>
                </a:gridCol>
                <a:gridCol w="2344685">
                  <a:extLst>
                    <a:ext uri="{9D8B030D-6E8A-4147-A177-3AD203B41FA5}">
                      <a16:colId xmlns:a16="http://schemas.microsoft.com/office/drawing/2014/main" val="2852115907"/>
                    </a:ext>
                  </a:extLst>
                </a:gridCol>
                <a:gridCol w="2344685">
                  <a:extLst>
                    <a:ext uri="{9D8B030D-6E8A-4147-A177-3AD203B41FA5}">
                      <a16:colId xmlns:a16="http://schemas.microsoft.com/office/drawing/2014/main" val="2326073555"/>
                    </a:ext>
                  </a:extLst>
                </a:gridCol>
                <a:gridCol w="2344685">
                  <a:extLst>
                    <a:ext uri="{9D8B030D-6E8A-4147-A177-3AD203B41FA5}">
                      <a16:colId xmlns:a16="http://schemas.microsoft.com/office/drawing/2014/main" val="2720314605"/>
                    </a:ext>
                  </a:extLst>
                </a:gridCol>
                <a:gridCol w="2344685">
                  <a:extLst>
                    <a:ext uri="{9D8B030D-6E8A-4147-A177-3AD203B41FA5}">
                      <a16:colId xmlns:a16="http://schemas.microsoft.com/office/drawing/2014/main" val="2812637946"/>
                    </a:ext>
                  </a:extLst>
                </a:gridCol>
              </a:tblGrid>
              <a:tr h="510213">
                <a:tc gridSpan="5">
                  <a:txBody>
                    <a:bodyPr/>
                    <a:lstStyle/>
                    <a:p>
                      <a:pPr marL="0" indent="0" algn="ctr">
                        <a:buFont typeface="Arial" panose="020B0604020202020204" pitchFamily="34" charset="0"/>
                        <a:buNone/>
                      </a:pPr>
                      <a:r>
                        <a:rPr lang="en-US" sz="1600" dirty="0" err="1">
                          <a:solidFill>
                            <a:schemeClr val="tx1"/>
                          </a:solidFill>
                        </a:rPr>
                        <a:t>HashTable</a:t>
                      </a: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pPr marL="342900" indent="-342900" algn="l">
                        <a:buFont typeface="Arial" panose="020B0604020202020204" pitchFamily="34" charset="0"/>
                        <a:buChar char="•"/>
                      </a:pPr>
                      <a:endParaRPr lang="en-US" sz="19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285750" indent="-285750">
                        <a:buFont typeface="Arial" panose="020B0604020202020204" pitchFamily="34" charset="0"/>
                        <a:buChar char="•"/>
                      </a:pP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a:buFont typeface="Arial" panose="020B0604020202020204" pitchFamily="34" charset="0"/>
                        <a:buNone/>
                      </a:pP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pPr marL="0" indent="0" algn="ctr">
                        <a:buFont typeface="Arial" panose="020B0604020202020204" pitchFamily="34" charset="0"/>
                        <a:buNone/>
                      </a:pP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461564355"/>
                  </a:ext>
                </a:extLst>
              </a:tr>
              <a:tr h="2667021">
                <a:tc>
                  <a:txBody>
                    <a:bodyPr/>
                    <a:lstStyle/>
                    <a:p>
                      <a:pPr marL="0" indent="0" algn="ctr">
                        <a:buFont typeface="Arial" panose="020B0604020202020204" pitchFamily="34" charset="0"/>
                        <a:buNone/>
                      </a:pPr>
                      <a:r>
                        <a:rPr lang="en-US" sz="1600" dirty="0">
                          <a:solidFill>
                            <a:schemeClr val="tx1"/>
                          </a:solidFill>
                        </a:rPr>
                        <a:t>Build Hash</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342900" indent="-342900" algn="l">
                        <a:buFont typeface="Arial" panose="020B0604020202020204" pitchFamily="34" charset="0"/>
                        <a:buChar char="•"/>
                      </a:pPr>
                      <a:r>
                        <a:rPr lang="en-US" sz="1600" dirty="0" err="1">
                          <a:solidFill>
                            <a:schemeClr val="tx1"/>
                          </a:solidFill>
                        </a:rPr>
                        <a:t>Get_Key_Country</a:t>
                      </a:r>
                      <a:endParaRPr lang="en-US" sz="1600" dirty="0">
                        <a:solidFill>
                          <a:schemeClr val="tx1"/>
                        </a:solidFill>
                      </a:endParaRPr>
                    </a:p>
                    <a:p>
                      <a:pPr marL="342900" indent="-342900" algn="l">
                        <a:buFont typeface="Arial" panose="020B0604020202020204" pitchFamily="34" charset="0"/>
                        <a:buChar char="•"/>
                      </a:pPr>
                      <a:r>
                        <a:rPr lang="en-US" sz="1600" dirty="0" err="1">
                          <a:solidFill>
                            <a:schemeClr val="tx1"/>
                          </a:solidFill>
                        </a:rPr>
                        <a:t>Get_Key_City</a:t>
                      </a:r>
                      <a:endParaRPr lang="en-US" sz="1600" dirty="0">
                        <a:solidFill>
                          <a:schemeClr val="tx1"/>
                        </a:solidFill>
                      </a:endParaRPr>
                    </a:p>
                    <a:p>
                      <a:pPr marL="342900" indent="-342900" algn="l">
                        <a:buFont typeface="Arial" panose="020B0604020202020204" pitchFamily="34" charset="0"/>
                        <a:buChar char="•"/>
                      </a:pPr>
                      <a:r>
                        <a:rPr lang="en-US" sz="1600" dirty="0" err="1">
                          <a:solidFill>
                            <a:schemeClr val="tx1"/>
                          </a:solidFill>
                        </a:rPr>
                        <a:t>Get_Key_Discipline</a:t>
                      </a:r>
                      <a:endParaRPr lang="en-US" sz="16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solidFill>
                            <a:schemeClr val="tx1"/>
                          </a:solidFill>
                        </a:rPr>
                        <a:t>Get_Key_CountryCity</a:t>
                      </a:r>
                      <a:endParaRPr lang="en-US" sz="16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chemeClr val="tx1"/>
                          </a:solidFill>
                        </a:rPr>
                        <a:t>Get_Key_CountryDiscipline</a:t>
                      </a:r>
                      <a:endParaRPr lang="en-US" sz="12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err="1">
                          <a:solidFill>
                            <a:schemeClr val="tx1"/>
                          </a:solidFill>
                        </a:rPr>
                        <a:t>Get_Key_CityDiscipline</a:t>
                      </a:r>
                      <a:endParaRPr lang="en-US" sz="1400" dirty="0">
                        <a:solidFill>
                          <a:schemeClr val="tx1"/>
                        </a:solidFill>
                      </a:endParaRPr>
                    </a:p>
                    <a:p>
                      <a:pPr marL="0" indent="0" algn="l">
                        <a:buFont typeface="Arial" panose="020B0604020202020204" pitchFamily="34" charset="0"/>
                        <a:buNone/>
                      </a:pPr>
                      <a:endParaRPr lang="en-US" sz="19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solidFill>
                            <a:schemeClr val="tx1"/>
                          </a:solidFill>
                        </a:rPr>
                        <a:t>InsertInListLinear</a:t>
                      </a:r>
                      <a:endParaRPr lang="en-US" sz="18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solidFill>
                            <a:schemeClr val="tx1"/>
                          </a:solidFill>
                        </a:rPr>
                        <a:t>InsertInListAlternate</a:t>
                      </a:r>
                      <a:endParaRPr lang="en-US" sz="16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err="1">
                          <a:solidFill>
                            <a:schemeClr val="tx1"/>
                          </a:solidFill>
                        </a:rPr>
                        <a:t>InsertUni</a:t>
                      </a:r>
                      <a:endParaRPr lang="en-US" sz="2000" dirty="0">
                        <a:solidFill>
                          <a:schemeClr val="tx1"/>
                        </a:solidFill>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solidFill>
                            <a:schemeClr val="tx1"/>
                          </a:solidFill>
                        </a:rPr>
                        <a:t>Update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9033956"/>
                  </a:ext>
                </a:extLst>
              </a:tr>
              <a:tr h="1553830">
                <a:tc>
                  <a:txBody>
                    <a:bodyPr/>
                    <a:lstStyle/>
                    <a:p>
                      <a:pPr algn="ctr"/>
                      <a:r>
                        <a:rPr lang="en-US" sz="1900" dirty="0"/>
                        <a:t> </a:t>
                      </a:r>
                      <a:r>
                        <a:rPr lang="en-US" sz="1400" b="0" i="0" u="none" strike="noStrike" dirty="0">
                          <a:solidFill>
                            <a:srgbClr val="000000"/>
                          </a:solidFill>
                          <a:effectLst/>
                          <a:latin typeface="Calibri" panose="020F0502020204030204" pitchFamily="34" charset="0"/>
                        </a:rPr>
                        <a:t>O( </a:t>
                      </a:r>
                      <a:r>
                        <a:rPr lang="en-US" sz="1400" b="0" i="0" u="none" strike="noStrike" dirty="0" err="1">
                          <a:solidFill>
                            <a:srgbClr val="000000"/>
                          </a:solidFill>
                          <a:effectLst/>
                          <a:latin typeface="Calibri" panose="020F0502020204030204" pitchFamily="34" charset="0"/>
                        </a:rPr>
                        <a:t>Country.length</a:t>
                      </a:r>
                      <a:r>
                        <a:rPr lang="en-US" sz="1400" b="0" i="0" u="none" strike="noStrike" dirty="0">
                          <a:solidFill>
                            <a:srgbClr val="000000"/>
                          </a:solidFill>
                          <a:effectLst/>
                          <a:latin typeface="Calibri" panose="020F0502020204030204" pitchFamily="34" charset="0"/>
                        </a:rPr>
                        <a:t> x Country[</a:t>
                      </a:r>
                      <a:r>
                        <a:rPr lang="en-US" sz="1400" b="0" i="0" u="none" strike="noStrike" dirty="0" err="1">
                          <a:solidFill>
                            <a:srgbClr val="000000"/>
                          </a:solidFill>
                          <a:effectLst/>
                          <a:latin typeface="Calibri" panose="020F0502020204030204" pitchFamily="34" charset="0"/>
                        </a:rPr>
                        <a:t>i</a:t>
                      </a:r>
                      <a:r>
                        <a:rPr lang="en-US" sz="1400" b="0" i="0" u="none" strike="noStrike" dirty="0">
                          <a:solidFill>
                            <a:srgbClr val="000000"/>
                          </a:solidFill>
                          <a:effectLst/>
                          <a:latin typeface="Calibri" panose="020F0502020204030204" pitchFamily="34" charset="0"/>
                        </a:rPr>
                        <a:t>].</a:t>
                      </a:r>
                      <a:r>
                        <a:rPr lang="en-US" sz="1400" b="0" i="0" u="none" strike="noStrike" dirty="0" err="1">
                          <a:solidFill>
                            <a:srgbClr val="000000"/>
                          </a:solidFill>
                          <a:effectLst/>
                          <a:latin typeface="Calibri" panose="020F0502020204030204" pitchFamily="34" charset="0"/>
                        </a:rPr>
                        <a:t>SecLayer.length</a:t>
                      </a:r>
                      <a:r>
                        <a:rPr lang="en-US" sz="1400" b="0" i="0" u="none" strike="noStrike" dirty="0">
                          <a:solidFill>
                            <a:srgbClr val="000000"/>
                          </a:solidFill>
                          <a:effectLst/>
                          <a:latin typeface="Calibri" panose="020F0502020204030204" pitchFamily="34" charset="0"/>
                        </a:rPr>
                        <a:t> x Country[</a:t>
                      </a:r>
                      <a:r>
                        <a:rPr lang="en-US" sz="1400" b="0" i="0" u="none" strike="noStrike" dirty="0" err="1">
                          <a:solidFill>
                            <a:srgbClr val="000000"/>
                          </a:solidFill>
                          <a:effectLst/>
                          <a:latin typeface="Calibri" panose="020F0502020204030204" pitchFamily="34" charset="0"/>
                        </a:rPr>
                        <a:t>i</a:t>
                      </a:r>
                      <a:r>
                        <a:rPr lang="en-US" sz="1400" b="0" i="0" u="none" strike="noStrike" dirty="0">
                          <a:solidFill>
                            <a:srgbClr val="000000"/>
                          </a:solidFill>
                          <a:effectLst/>
                          <a:latin typeface="Calibri" panose="020F0502020204030204" pitchFamily="34" charset="0"/>
                        </a:rPr>
                        <a:t>].</a:t>
                      </a:r>
                      <a:r>
                        <a:rPr lang="en-US" sz="1400" b="0" i="0" u="none" strike="noStrike" dirty="0" err="1">
                          <a:solidFill>
                            <a:srgbClr val="000000"/>
                          </a:solidFill>
                          <a:effectLst/>
                          <a:latin typeface="Calibri" panose="020F0502020204030204" pitchFamily="34" charset="0"/>
                        </a:rPr>
                        <a:t>SecLayer.ThirdLayer.lengthx</a:t>
                      </a:r>
                      <a:r>
                        <a:rPr lang="en-US" sz="1400" b="0" i="0" u="none" strike="noStrike" dirty="0">
                          <a:solidFill>
                            <a:srgbClr val="000000"/>
                          </a:solidFill>
                          <a:effectLst/>
                          <a:latin typeface="Calibri" panose="020F0502020204030204" pitchFamily="34" charset="0"/>
                        </a:rPr>
                        <a:t> O(</a:t>
                      </a:r>
                      <a:r>
                        <a:rPr lang="en-US" sz="1400" b="0" i="0" u="none" strike="noStrike" dirty="0" err="1">
                          <a:solidFill>
                            <a:srgbClr val="000000"/>
                          </a:solidFill>
                          <a:effectLst/>
                          <a:latin typeface="Calibri" panose="020F0502020204030204" pitchFamily="34" charset="0"/>
                        </a:rPr>
                        <a:t>BST.insert</a:t>
                      </a:r>
                      <a:r>
                        <a:rPr lang="en-US" sz="1400" b="0" i="0" u="none" strike="noStrike" dirty="0">
                          <a:solidFill>
                            <a:srgbClr val="000000"/>
                          </a:solidFill>
                          <a:effectLst/>
                          <a:latin typeface="Calibri" panose="020F0502020204030204" pitchFamily="34" charset="0"/>
                        </a:rPr>
                        <a:t>) )</a:t>
                      </a:r>
                      <a:endParaRPr lang="en-US" sz="1400" dirty="0"/>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dirty="0">
                          <a:solidFill>
                            <a:srgbClr val="000000"/>
                          </a:solidFill>
                          <a:effectLst/>
                          <a:latin typeface="Calibri" panose="020F0502020204030204" pitchFamily="34" charset="0"/>
                        </a:rPr>
                        <a:t>O( </a:t>
                      </a:r>
                      <a:r>
                        <a:rPr lang="en-US" sz="1400" b="0" i="0" u="none" strike="noStrike" dirty="0" err="1">
                          <a:solidFill>
                            <a:srgbClr val="000000"/>
                          </a:solidFill>
                          <a:effectLst/>
                          <a:latin typeface="Calibri" panose="020F0502020204030204" pitchFamily="34" charset="0"/>
                        </a:rPr>
                        <a:t>Country.length</a:t>
                      </a:r>
                      <a:r>
                        <a:rPr lang="en-US" sz="1400" b="0" i="0" u="none" strike="noStrike" dirty="0">
                          <a:solidFill>
                            <a:srgbClr val="000000"/>
                          </a:solidFill>
                          <a:effectLst/>
                          <a:latin typeface="Calibri" panose="020F0502020204030204" pitchFamily="34" charset="0"/>
                        </a:rPr>
                        <a:t> x Country[</a:t>
                      </a:r>
                      <a:r>
                        <a:rPr lang="en-US" sz="1400" b="0" i="0" u="none" strike="noStrike" dirty="0" err="1">
                          <a:solidFill>
                            <a:srgbClr val="000000"/>
                          </a:solidFill>
                          <a:effectLst/>
                          <a:latin typeface="Calibri" panose="020F0502020204030204" pitchFamily="34" charset="0"/>
                        </a:rPr>
                        <a:t>i</a:t>
                      </a:r>
                      <a:r>
                        <a:rPr lang="en-US" sz="1400" b="0" i="0" u="none" strike="noStrike" dirty="0">
                          <a:solidFill>
                            <a:srgbClr val="000000"/>
                          </a:solidFill>
                          <a:effectLst/>
                          <a:latin typeface="Calibri" panose="020F0502020204030204" pitchFamily="34" charset="0"/>
                        </a:rPr>
                        <a:t>].</a:t>
                      </a:r>
                      <a:r>
                        <a:rPr lang="en-US" sz="1400" b="0" i="0" u="none" strike="noStrike" dirty="0" err="1">
                          <a:solidFill>
                            <a:srgbClr val="000000"/>
                          </a:solidFill>
                          <a:effectLst/>
                          <a:latin typeface="Calibri" panose="020F0502020204030204" pitchFamily="34" charset="0"/>
                        </a:rPr>
                        <a:t>SecLayer.length</a:t>
                      </a:r>
                      <a:r>
                        <a:rPr lang="en-US" sz="1400" b="0" i="0" u="none" strike="noStrike" dirty="0">
                          <a:solidFill>
                            <a:srgbClr val="000000"/>
                          </a:solidFill>
                          <a:effectLst/>
                          <a:latin typeface="Calibri" panose="020F0502020204030204" pitchFamily="34" charset="0"/>
                        </a:rPr>
                        <a:t> x Country[</a:t>
                      </a:r>
                      <a:r>
                        <a:rPr lang="en-US" sz="1400" b="0" i="0" u="none" strike="noStrike" dirty="0" err="1">
                          <a:solidFill>
                            <a:srgbClr val="000000"/>
                          </a:solidFill>
                          <a:effectLst/>
                          <a:latin typeface="Calibri" panose="020F0502020204030204" pitchFamily="34" charset="0"/>
                        </a:rPr>
                        <a:t>i</a:t>
                      </a:r>
                      <a:r>
                        <a:rPr lang="en-US" sz="1400" b="0" i="0" u="none" strike="noStrike" dirty="0">
                          <a:solidFill>
                            <a:srgbClr val="000000"/>
                          </a:solidFill>
                          <a:effectLst/>
                          <a:latin typeface="Calibri" panose="020F0502020204030204" pitchFamily="34" charset="0"/>
                        </a:rPr>
                        <a:t>].</a:t>
                      </a:r>
                      <a:r>
                        <a:rPr lang="en-US" sz="1400" b="0" i="0" u="none" strike="noStrike" dirty="0" err="1">
                          <a:solidFill>
                            <a:srgbClr val="000000"/>
                          </a:solidFill>
                          <a:effectLst/>
                          <a:latin typeface="Calibri" panose="020F0502020204030204" pitchFamily="34" charset="0"/>
                        </a:rPr>
                        <a:t>SecLayer.ThirdLayer.lengthx</a:t>
                      </a:r>
                      <a:r>
                        <a:rPr lang="en-US" sz="1400" b="0" i="0" u="none" strike="noStrike" dirty="0">
                          <a:solidFill>
                            <a:srgbClr val="000000"/>
                          </a:solidFill>
                          <a:effectLst/>
                          <a:latin typeface="Calibri" panose="020F0502020204030204" pitchFamily="34" charset="0"/>
                        </a:rPr>
                        <a:t> O(</a:t>
                      </a:r>
                      <a:r>
                        <a:rPr lang="en-US" sz="1400" b="0" i="0" u="none" strike="noStrike" dirty="0" err="1">
                          <a:solidFill>
                            <a:srgbClr val="000000"/>
                          </a:solidFill>
                          <a:effectLst/>
                          <a:latin typeface="Calibri" panose="020F0502020204030204" pitchFamily="34" charset="0"/>
                        </a:rPr>
                        <a:t>BST.insert</a:t>
                      </a:r>
                      <a:r>
                        <a:rPr lang="en-US" sz="1400" b="0" i="0" u="none" strike="noStrike" dirty="0">
                          <a:solidFill>
                            <a:srgbClr val="000000"/>
                          </a:solidFill>
                          <a:effectLst/>
                          <a:latin typeface="Calibri" panose="020F0502020204030204" pitchFamily="34" charset="0"/>
                        </a:rPr>
                        <a:t>) )</a:t>
                      </a:r>
                      <a:endParaRPr lang="en-US" sz="1400" dirty="0"/>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dirty="0"/>
                        <a:t>O(1)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8469204"/>
                  </a:ext>
                </a:extLst>
              </a:tr>
            </a:tbl>
          </a:graphicData>
        </a:graphic>
      </p:graphicFrame>
    </p:spTree>
    <p:extLst>
      <p:ext uri="{BB962C8B-B14F-4D97-AF65-F5344CB8AC3E}">
        <p14:creationId xmlns:p14="http://schemas.microsoft.com/office/powerpoint/2010/main" val="3550005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E79FDB15-870F-411A-83E2-77406EA7F7EC}"/>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Arrow: Pentagon 4">
            <a:extLst>
              <a:ext uri="{FF2B5EF4-FFF2-40B4-BE49-F238E27FC236}">
                <a16:creationId xmlns:a16="http://schemas.microsoft.com/office/drawing/2014/main" id="{1B086F42-8770-4BE0-A259-30C923C02E6F}"/>
              </a:ext>
            </a:extLst>
          </p:cNvPr>
          <p:cNvSpPr/>
          <p:nvPr/>
        </p:nvSpPr>
        <p:spPr>
          <a:xfrm>
            <a:off x="998375" y="2897155"/>
            <a:ext cx="3125755" cy="1063690"/>
          </a:xfrm>
          <a:prstGeom prst="homePlate">
            <a:avLst/>
          </a:prstGeom>
          <a:solidFill>
            <a:schemeClr val="accent6">
              <a:lumMod val="60000"/>
              <a:lumOff val="40000"/>
            </a:schemeClr>
          </a:solidFill>
          <a:ln>
            <a:solidFill>
              <a:schemeClr val="accent6">
                <a:lumMod val="75000"/>
              </a:schemeClr>
            </a:solidFill>
          </a:ln>
          <a:scene3d>
            <a:camera prst="obliqueBottomRigh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solidFill>
                  <a:schemeClr val="tx1">
                    <a:lumMod val="95000"/>
                    <a:lumOff val="5000"/>
                  </a:schemeClr>
                </a:solidFill>
              </a:rPr>
              <a:t>List of References </a:t>
            </a:r>
          </a:p>
        </p:txBody>
      </p:sp>
      <p:sp>
        <p:nvSpPr>
          <p:cNvPr id="6" name="Rectangle 5">
            <a:extLst>
              <a:ext uri="{FF2B5EF4-FFF2-40B4-BE49-F238E27FC236}">
                <a16:creationId xmlns:a16="http://schemas.microsoft.com/office/drawing/2014/main" id="{C167E6BE-FA6C-4C5F-A466-4BF3BF8E4E2D}"/>
              </a:ext>
            </a:extLst>
          </p:cNvPr>
          <p:cNvSpPr/>
          <p:nvPr/>
        </p:nvSpPr>
        <p:spPr>
          <a:xfrm>
            <a:off x="5449078" y="1268963"/>
            <a:ext cx="4264089" cy="4488025"/>
          </a:xfrm>
          <a:prstGeom prst="rect">
            <a:avLst/>
          </a:prstGeom>
          <a:solidFill>
            <a:schemeClr val="accent6">
              <a:lumMod val="75000"/>
            </a:schemeClr>
          </a:solidFill>
          <a:ln>
            <a:solidFill>
              <a:schemeClr val="tx1">
                <a:lumMod val="95000"/>
                <a:lumOff val="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https://www.geeksforgeeks.org/</a:t>
            </a:r>
            <a:endParaRPr lang="en-US" dirty="0"/>
          </a:p>
          <a:p>
            <a:pPr algn="ctr"/>
            <a:endParaRPr lang="en-US" dirty="0"/>
          </a:p>
          <a:p>
            <a:pPr algn="ctr"/>
            <a:r>
              <a:rPr lang="en-US" dirty="0">
                <a:hlinkClick r:id="rId4"/>
              </a:rPr>
              <a:t>https://www.cs.cmu.edu/~pattis/15-1XX/common/handouts/ascii.html</a:t>
            </a:r>
            <a:endParaRPr lang="en-US" dirty="0"/>
          </a:p>
          <a:p>
            <a:pPr algn="ctr"/>
            <a:endParaRPr lang="en-US" dirty="0"/>
          </a:p>
          <a:p>
            <a:pPr algn="ctr"/>
            <a:r>
              <a:rPr lang="en-US" dirty="0">
                <a:hlinkClick r:id="rId5"/>
              </a:rPr>
              <a:t>https://www.qs.com/?s=excel</a:t>
            </a:r>
            <a:endParaRPr lang="en-US" dirty="0"/>
          </a:p>
        </p:txBody>
      </p:sp>
    </p:spTree>
    <p:extLst>
      <p:ext uri="{BB962C8B-B14F-4D97-AF65-F5344CB8AC3E}">
        <p14:creationId xmlns:p14="http://schemas.microsoft.com/office/powerpoint/2010/main" val="3407686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Computer script on a screen">
            <a:extLst>
              <a:ext uri="{FF2B5EF4-FFF2-40B4-BE49-F238E27FC236}">
                <a16:creationId xmlns:a16="http://schemas.microsoft.com/office/drawing/2014/main" id="{1FF2AD71-6410-44F5-ABEA-7A2A6C1209A1}"/>
              </a:ext>
            </a:extLst>
          </p:cNvPr>
          <p:cNvPicPr>
            <a:picLocks noGrp="1" noChangeAspect="1"/>
          </p:cNvPicPr>
          <p:nvPr>
            <p:ph idx="1"/>
          </p:nvPr>
        </p:nvPicPr>
        <p:blipFill>
          <a:blip r:embed="rId2"/>
          <a:stretch>
            <a:fillRect/>
          </a:stretch>
        </p:blipFill>
        <p:spPr>
          <a:xfrm>
            <a:off x="0" y="-84082"/>
            <a:ext cx="12192000" cy="6858000"/>
          </a:xfrm>
        </p:spPr>
      </p:pic>
      <p:sp>
        <p:nvSpPr>
          <p:cNvPr id="7" name="Callout: Down Arrow 6">
            <a:extLst>
              <a:ext uri="{FF2B5EF4-FFF2-40B4-BE49-F238E27FC236}">
                <a16:creationId xmlns:a16="http://schemas.microsoft.com/office/drawing/2014/main" id="{4F2A0FC8-177A-4980-9656-A19049FA827E}"/>
              </a:ext>
            </a:extLst>
          </p:cNvPr>
          <p:cNvSpPr/>
          <p:nvPr/>
        </p:nvSpPr>
        <p:spPr>
          <a:xfrm>
            <a:off x="6727371" y="578498"/>
            <a:ext cx="3452327" cy="1502229"/>
          </a:xfrm>
          <a:prstGeom prst="downArrowCallout">
            <a:avLst>
              <a:gd name="adj1" fmla="val 20031"/>
              <a:gd name="adj2" fmla="val 27484"/>
              <a:gd name="adj3" fmla="val 28106"/>
              <a:gd name="adj4" fmla="val 64977"/>
            </a:avLst>
          </a:prstGeom>
          <a:solidFill>
            <a:schemeClr val="accent6">
              <a:lumMod val="75000"/>
            </a:schemeClr>
          </a:solidFill>
          <a:ln>
            <a:solidFill>
              <a:schemeClr val="tx1">
                <a:lumMod val="95000"/>
                <a:lumOff val="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2A88B-FE9C-4937-9C90-56D1DB26A442}"/>
              </a:ext>
            </a:extLst>
          </p:cNvPr>
          <p:cNvSpPr>
            <a:spLocks noGrp="1"/>
          </p:cNvSpPr>
          <p:nvPr>
            <p:ph type="title"/>
          </p:nvPr>
        </p:nvSpPr>
        <p:spPr>
          <a:xfrm>
            <a:off x="5812971" y="685800"/>
            <a:ext cx="5159827" cy="1170992"/>
          </a:xfrm>
        </p:spPr>
        <p:txBody>
          <a:bodyPr/>
          <a:lstStyle/>
          <a:p>
            <a:pPr algn="ctr"/>
            <a:r>
              <a:rPr lang="en-US" b="1" u="sng" dirty="0">
                <a:solidFill>
                  <a:schemeClr val="tx1"/>
                </a:solidFill>
              </a:rPr>
              <a:t>Linked Lists</a:t>
            </a:r>
          </a:p>
        </p:txBody>
      </p:sp>
      <p:graphicFrame>
        <p:nvGraphicFramePr>
          <p:cNvPr id="8" name="Diagram 7">
            <a:extLst>
              <a:ext uri="{FF2B5EF4-FFF2-40B4-BE49-F238E27FC236}">
                <a16:creationId xmlns:a16="http://schemas.microsoft.com/office/drawing/2014/main" id="{F7229531-33AF-46CD-B009-7C5E9B6E36A2}"/>
              </a:ext>
            </a:extLst>
          </p:cNvPr>
          <p:cNvGraphicFramePr/>
          <p:nvPr>
            <p:extLst>
              <p:ext uri="{D42A27DB-BD31-4B8C-83A1-F6EECF244321}">
                <p14:modId xmlns:p14="http://schemas.microsoft.com/office/powerpoint/2010/main" val="130201160"/>
              </p:ext>
            </p:extLst>
          </p:nvPr>
        </p:nvGraphicFramePr>
        <p:xfrm>
          <a:off x="6035868" y="2273213"/>
          <a:ext cx="4835331" cy="4006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1640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Blurred financial stock market data and graph">
            <a:extLst>
              <a:ext uri="{FF2B5EF4-FFF2-40B4-BE49-F238E27FC236}">
                <a16:creationId xmlns:a16="http://schemas.microsoft.com/office/drawing/2014/main" id="{852B0D71-C52B-427B-B8DC-F13B3B9E7F48}"/>
              </a:ext>
            </a:extLst>
          </p:cNvPr>
          <p:cNvPicPr>
            <a:picLocks noGrp="1" noChangeAspect="1"/>
          </p:cNvPicPr>
          <p:nvPr>
            <p:ph idx="1"/>
          </p:nvPr>
        </p:nvPicPr>
        <p:blipFill>
          <a:blip r:embed="rId2"/>
          <a:stretch>
            <a:fillRect/>
          </a:stretch>
        </p:blipFill>
        <p:spPr>
          <a:xfrm>
            <a:off x="0" y="-94593"/>
            <a:ext cx="12192000" cy="6952593"/>
          </a:xfrm>
        </p:spPr>
      </p:pic>
      <p:sp>
        <p:nvSpPr>
          <p:cNvPr id="10" name="Rectangle: Diagonal Corners Rounded 9">
            <a:extLst>
              <a:ext uri="{FF2B5EF4-FFF2-40B4-BE49-F238E27FC236}">
                <a16:creationId xmlns:a16="http://schemas.microsoft.com/office/drawing/2014/main" id="{D918848A-C97E-4605-B7BA-0E8CDD9C6A97}"/>
              </a:ext>
            </a:extLst>
          </p:cNvPr>
          <p:cNvSpPr/>
          <p:nvPr/>
        </p:nvSpPr>
        <p:spPr>
          <a:xfrm>
            <a:off x="4593021" y="2845675"/>
            <a:ext cx="2669627" cy="1166649"/>
          </a:xfrm>
          <a:prstGeom prst="round2DiagRect">
            <a:avLst/>
          </a:prstGeom>
          <a:solidFill>
            <a:schemeClr val="accent6">
              <a:lumMod val="75000"/>
            </a:schemeClr>
          </a:solidFill>
          <a:ln>
            <a:solidFill>
              <a:schemeClr val="tx1"/>
            </a:solidFill>
          </a:ln>
          <a:effectLst>
            <a:reflection blurRad="6350" stA="50000" endA="300" endPos="5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0175CB-9D40-49C9-AADE-1C3B62DB2F4E}"/>
              </a:ext>
            </a:extLst>
          </p:cNvPr>
          <p:cNvSpPr>
            <a:spLocks noGrp="1"/>
          </p:cNvSpPr>
          <p:nvPr>
            <p:ph type="title"/>
          </p:nvPr>
        </p:nvSpPr>
        <p:spPr>
          <a:xfrm>
            <a:off x="4924096" y="3072451"/>
            <a:ext cx="9601200" cy="1485900"/>
          </a:xfrm>
        </p:spPr>
        <p:txBody>
          <a:bodyPr/>
          <a:lstStyle/>
          <a:p>
            <a:r>
              <a:rPr lang="en-US" b="1" u="sng" dirty="0">
                <a:solidFill>
                  <a:schemeClr val="tx1"/>
                </a:solidFill>
                <a:effectLst>
                  <a:outerShdw blurRad="38100" dist="38100" dir="2700000" algn="tl">
                    <a:srgbClr val="000000">
                      <a:alpha val="43137"/>
                    </a:srgbClr>
                  </a:outerShdw>
                </a:effectLst>
              </a:rPr>
              <a:t>Hashing</a:t>
            </a:r>
          </a:p>
        </p:txBody>
      </p:sp>
      <p:cxnSp>
        <p:nvCxnSpPr>
          <p:cNvPr id="13" name="Straight Connector 12">
            <a:extLst>
              <a:ext uri="{FF2B5EF4-FFF2-40B4-BE49-F238E27FC236}">
                <a16:creationId xmlns:a16="http://schemas.microsoft.com/office/drawing/2014/main" id="{EE5F57B5-D744-45D7-93F3-E756EC58EC6F}"/>
              </a:ext>
            </a:extLst>
          </p:cNvPr>
          <p:cNvCxnSpPr>
            <a:cxnSpLocks/>
          </p:cNvCxnSpPr>
          <p:nvPr/>
        </p:nvCxnSpPr>
        <p:spPr>
          <a:xfrm flipH="1">
            <a:off x="5917324" y="2962604"/>
            <a:ext cx="10511" cy="230176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4" name="Diagram 13">
            <a:extLst>
              <a:ext uri="{FF2B5EF4-FFF2-40B4-BE49-F238E27FC236}">
                <a16:creationId xmlns:a16="http://schemas.microsoft.com/office/drawing/2014/main" id="{A5EB69B1-02F8-4CF4-9C7A-E40A3CD10AF3}"/>
              </a:ext>
            </a:extLst>
          </p:cNvPr>
          <p:cNvGraphicFramePr/>
          <p:nvPr>
            <p:extLst>
              <p:ext uri="{D42A27DB-BD31-4B8C-83A1-F6EECF244321}">
                <p14:modId xmlns:p14="http://schemas.microsoft.com/office/powerpoint/2010/main" val="937905400"/>
              </p:ext>
            </p:extLst>
          </p:nvPr>
        </p:nvGraphicFramePr>
        <p:xfrm>
          <a:off x="241737" y="1015561"/>
          <a:ext cx="12023835" cy="4908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Arrow: Bent 16">
            <a:extLst>
              <a:ext uri="{FF2B5EF4-FFF2-40B4-BE49-F238E27FC236}">
                <a16:creationId xmlns:a16="http://schemas.microsoft.com/office/drawing/2014/main" id="{0E8C3B86-1060-41D1-9491-2E7BF15FD0F6}"/>
              </a:ext>
            </a:extLst>
          </p:cNvPr>
          <p:cNvSpPr/>
          <p:nvPr/>
        </p:nvSpPr>
        <p:spPr>
          <a:xfrm>
            <a:off x="6921061" y="2082687"/>
            <a:ext cx="1166648" cy="757513"/>
          </a:xfrm>
          <a:prstGeom prst="bentArrow">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690775F3-93AE-4323-AE75-7B9A311CBF8B}"/>
              </a:ext>
            </a:extLst>
          </p:cNvPr>
          <p:cNvSpPr/>
          <p:nvPr/>
        </p:nvSpPr>
        <p:spPr>
          <a:xfrm rot="10800000">
            <a:off x="3741683" y="4027614"/>
            <a:ext cx="1166648" cy="757513"/>
          </a:xfrm>
          <a:prstGeom prst="bentArrow">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41011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Computer script on a screen">
            <a:extLst>
              <a:ext uri="{FF2B5EF4-FFF2-40B4-BE49-F238E27FC236}">
                <a16:creationId xmlns:a16="http://schemas.microsoft.com/office/drawing/2014/main" id="{E81476EE-3340-4BD4-BBAB-AD456AD8E767}"/>
              </a:ext>
            </a:extLst>
          </p:cNvPr>
          <p:cNvPicPr>
            <a:picLocks noChangeAspect="1"/>
          </p:cNvPicPr>
          <p:nvPr/>
        </p:nvPicPr>
        <p:blipFill>
          <a:blip r:embed="rId2"/>
          <a:stretch>
            <a:fillRect/>
          </a:stretch>
        </p:blipFill>
        <p:spPr>
          <a:xfrm>
            <a:off x="0" y="0"/>
            <a:ext cx="12192000" cy="6858000"/>
          </a:xfrm>
          <a:prstGeom prst="rect">
            <a:avLst/>
          </a:prstGeom>
        </p:spPr>
      </p:pic>
      <p:graphicFrame>
        <p:nvGraphicFramePr>
          <p:cNvPr id="5" name="Content Placeholder 4">
            <a:extLst>
              <a:ext uri="{FF2B5EF4-FFF2-40B4-BE49-F238E27FC236}">
                <a16:creationId xmlns:a16="http://schemas.microsoft.com/office/drawing/2014/main" id="{EF2BDCEE-E4E2-493C-89AB-96BD02531290}"/>
              </a:ext>
            </a:extLst>
          </p:cNvPr>
          <p:cNvGraphicFramePr>
            <a:graphicFrameLocks noGrp="1"/>
          </p:cNvGraphicFramePr>
          <p:nvPr>
            <p:ph idx="1"/>
            <p:extLst>
              <p:ext uri="{D42A27DB-BD31-4B8C-83A1-F6EECF244321}">
                <p14:modId xmlns:p14="http://schemas.microsoft.com/office/powerpoint/2010/main" val="1454795393"/>
              </p:ext>
            </p:extLst>
          </p:nvPr>
        </p:nvGraphicFramePr>
        <p:xfrm>
          <a:off x="972206" y="1476703"/>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020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lue and orange gradient with arrows">
            <a:extLst>
              <a:ext uri="{FF2B5EF4-FFF2-40B4-BE49-F238E27FC236}">
                <a16:creationId xmlns:a16="http://schemas.microsoft.com/office/drawing/2014/main" id="{D6C377CA-E1BA-456A-984F-0D6806E36DBE}"/>
              </a:ext>
            </a:extLst>
          </p:cNvPr>
          <p:cNvPicPr>
            <a:picLocks noGrp="1" noChangeAspect="1"/>
          </p:cNvPicPr>
          <p:nvPr>
            <p:ph idx="1"/>
          </p:nvPr>
        </p:nvPicPr>
        <p:blipFill>
          <a:blip r:embed="rId2"/>
          <a:stretch>
            <a:fillRect/>
          </a:stretch>
        </p:blipFill>
        <p:spPr>
          <a:xfrm>
            <a:off x="0" y="0"/>
            <a:ext cx="12192000" cy="6857999"/>
          </a:xfrm>
        </p:spPr>
      </p:pic>
      <p:sp>
        <p:nvSpPr>
          <p:cNvPr id="9" name="Rectangle 8">
            <a:extLst>
              <a:ext uri="{FF2B5EF4-FFF2-40B4-BE49-F238E27FC236}">
                <a16:creationId xmlns:a16="http://schemas.microsoft.com/office/drawing/2014/main" id="{BBAD5A4C-D067-4353-A314-10EAEF19008B}"/>
              </a:ext>
            </a:extLst>
          </p:cNvPr>
          <p:cNvSpPr/>
          <p:nvPr/>
        </p:nvSpPr>
        <p:spPr>
          <a:xfrm>
            <a:off x="1371600" y="685800"/>
            <a:ext cx="5710335" cy="742950"/>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 name="Title 1">
            <a:extLst>
              <a:ext uri="{FF2B5EF4-FFF2-40B4-BE49-F238E27FC236}">
                <a16:creationId xmlns:a16="http://schemas.microsoft.com/office/drawing/2014/main" id="{8313432D-7489-40A5-8228-9917C88DB010}"/>
              </a:ext>
            </a:extLst>
          </p:cNvPr>
          <p:cNvSpPr>
            <a:spLocks noGrp="1"/>
          </p:cNvSpPr>
          <p:nvPr>
            <p:ph type="title"/>
          </p:nvPr>
        </p:nvSpPr>
        <p:spPr>
          <a:xfrm>
            <a:off x="1371600" y="685800"/>
            <a:ext cx="5710335" cy="1236819"/>
          </a:xfrm>
        </p:spPr>
        <p:txBody>
          <a:bodyPr>
            <a:normAutofit/>
          </a:bodyPr>
          <a:lstStyle/>
          <a:p>
            <a:pPr algn="ctr"/>
            <a:r>
              <a:rPr lang="en-US" sz="3600" b="1" u="sng" dirty="0">
                <a:solidFill>
                  <a:schemeClr val="bg2">
                    <a:lumMod val="10000"/>
                  </a:schemeClr>
                </a:solidFill>
              </a:rPr>
              <a:t>DATA USED IN OUR PROJECT</a:t>
            </a:r>
          </a:p>
        </p:txBody>
      </p:sp>
      <p:sp>
        <p:nvSpPr>
          <p:cNvPr id="6" name="Half Frame 5">
            <a:extLst>
              <a:ext uri="{FF2B5EF4-FFF2-40B4-BE49-F238E27FC236}">
                <a16:creationId xmlns:a16="http://schemas.microsoft.com/office/drawing/2014/main" id="{D45A7309-D86D-465A-A585-5E650551B212}"/>
              </a:ext>
            </a:extLst>
          </p:cNvPr>
          <p:cNvSpPr/>
          <p:nvPr/>
        </p:nvSpPr>
        <p:spPr>
          <a:xfrm>
            <a:off x="1371600" y="1428750"/>
            <a:ext cx="6307494" cy="2428292"/>
          </a:xfrm>
          <a:prstGeom prst="halfFrame">
            <a:avLst>
              <a:gd name="adj1" fmla="val 15658"/>
              <a:gd name="adj2" fmla="val 17963"/>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pic>
        <p:nvPicPr>
          <p:cNvPr id="8" name="Picture 7" descr="Graphical user interface, table, Excel&#10;&#10;Description automatically generated">
            <a:extLst>
              <a:ext uri="{FF2B5EF4-FFF2-40B4-BE49-F238E27FC236}">
                <a16:creationId xmlns:a16="http://schemas.microsoft.com/office/drawing/2014/main" id="{852D6AD4-F9AC-4EE7-A2AD-0E7FEFC041AF}"/>
              </a:ext>
            </a:extLst>
          </p:cNvPr>
          <p:cNvPicPr>
            <a:picLocks noChangeAspect="1"/>
          </p:cNvPicPr>
          <p:nvPr/>
        </p:nvPicPr>
        <p:blipFill>
          <a:blip r:embed="rId3"/>
          <a:stretch>
            <a:fillRect/>
          </a:stretch>
        </p:blipFill>
        <p:spPr>
          <a:xfrm>
            <a:off x="1931436" y="1922619"/>
            <a:ext cx="8061224" cy="3506631"/>
          </a:xfrm>
          <a:prstGeom prst="rect">
            <a:avLst/>
          </a:prstGeom>
          <a:solidFill>
            <a:schemeClr val="accent6">
              <a:lumMod val="50000"/>
            </a:schemeClr>
          </a:solidFill>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4" name="Arrow: Bent 13">
            <a:extLst>
              <a:ext uri="{FF2B5EF4-FFF2-40B4-BE49-F238E27FC236}">
                <a16:creationId xmlns:a16="http://schemas.microsoft.com/office/drawing/2014/main" id="{8E6831D7-CF39-4EB8-A249-53D2B9C61632}"/>
              </a:ext>
            </a:extLst>
          </p:cNvPr>
          <p:cNvSpPr/>
          <p:nvPr/>
        </p:nvSpPr>
        <p:spPr>
          <a:xfrm rot="5400000">
            <a:off x="7390788" y="376949"/>
            <a:ext cx="996487" cy="1614195"/>
          </a:xfrm>
          <a:prstGeom prst="bentArrow">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6550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C4AE07FC-23D7-4754-AA99-62413AABAD29}"/>
              </a:ext>
            </a:extLst>
          </p:cNvPr>
          <p:cNvPicPr>
            <a:picLocks noChangeAspect="1"/>
          </p:cNvPicPr>
          <p:nvPr/>
        </p:nvPicPr>
        <p:blipFill rotWithShape="1">
          <a:blip r:embed="rId2"/>
          <a:srcRect t="14404" b="93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05CA7CF-C70E-464D-8168-C8B6F8052057}"/>
              </a:ext>
            </a:extLst>
          </p:cNvPr>
          <p:cNvSpPr/>
          <p:nvPr/>
        </p:nvSpPr>
        <p:spPr>
          <a:xfrm>
            <a:off x="4223119" y="126747"/>
            <a:ext cx="3303037" cy="1082351"/>
          </a:xfrm>
          <a:prstGeom prst="rect">
            <a:avLst/>
          </a:prstGeom>
          <a:solidFill>
            <a:schemeClr val="accent6">
              <a:lumMod val="75000"/>
            </a:schemeClr>
          </a:solidFill>
          <a:ln>
            <a:solidFill>
              <a:schemeClr val="tx1"/>
            </a:solidFill>
          </a:ln>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University Node</a:t>
            </a:r>
          </a:p>
        </p:txBody>
      </p:sp>
      <p:graphicFrame>
        <p:nvGraphicFramePr>
          <p:cNvPr id="2" name="Table 2">
            <a:extLst>
              <a:ext uri="{FF2B5EF4-FFF2-40B4-BE49-F238E27FC236}">
                <a16:creationId xmlns:a16="http://schemas.microsoft.com/office/drawing/2014/main" id="{F7F0E2BA-044A-491D-9B8C-4678C8759651}"/>
              </a:ext>
            </a:extLst>
          </p:cNvPr>
          <p:cNvGraphicFramePr>
            <a:graphicFrameLocks noGrp="1"/>
          </p:cNvGraphicFramePr>
          <p:nvPr>
            <p:extLst>
              <p:ext uri="{D42A27DB-BD31-4B8C-83A1-F6EECF244321}">
                <p14:modId xmlns:p14="http://schemas.microsoft.com/office/powerpoint/2010/main" val="1119212274"/>
              </p:ext>
            </p:extLst>
          </p:nvPr>
        </p:nvGraphicFramePr>
        <p:xfrm>
          <a:off x="1008055" y="2334280"/>
          <a:ext cx="9733164" cy="1445036"/>
        </p:xfrm>
        <a:graphic>
          <a:graphicData uri="http://schemas.openxmlformats.org/drawingml/2006/table">
            <a:tbl>
              <a:tblPr firstRow="1" bandRow="1">
                <a:tableStyleId>{93296810-A885-4BE3-A3E7-6D5BEEA58F35}</a:tableStyleId>
              </a:tblPr>
              <a:tblGrid>
                <a:gridCol w="1622194">
                  <a:extLst>
                    <a:ext uri="{9D8B030D-6E8A-4147-A177-3AD203B41FA5}">
                      <a16:colId xmlns:a16="http://schemas.microsoft.com/office/drawing/2014/main" val="981649752"/>
                    </a:ext>
                  </a:extLst>
                </a:gridCol>
                <a:gridCol w="1622194">
                  <a:extLst>
                    <a:ext uri="{9D8B030D-6E8A-4147-A177-3AD203B41FA5}">
                      <a16:colId xmlns:a16="http://schemas.microsoft.com/office/drawing/2014/main" val="4057422595"/>
                    </a:ext>
                  </a:extLst>
                </a:gridCol>
                <a:gridCol w="1622194">
                  <a:extLst>
                    <a:ext uri="{9D8B030D-6E8A-4147-A177-3AD203B41FA5}">
                      <a16:colId xmlns:a16="http://schemas.microsoft.com/office/drawing/2014/main" val="410376292"/>
                    </a:ext>
                  </a:extLst>
                </a:gridCol>
                <a:gridCol w="1622194">
                  <a:extLst>
                    <a:ext uri="{9D8B030D-6E8A-4147-A177-3AD203B41FA5}">
                      <a16:colId xmlns:a16="http://schemas.microsoft.com/office/drawing/2014/main" val="3668273299"/>
                    </a:ext>
                  </a:extLst>
                </a:gridCol>
                <a:gridCol w="1622194">
                  <a:extLst>
                    <a:ext uri="{9D8B030D-6E8A-4147-A177-3AD203B41FA5}">
                      <a16:colId xmlns:a16="http://schemas.microsoft.com/office/drawing/2014/main" val="2891748753"/>
                    </a:ext>
                  </a:extLst>
                </a:gridCol>
                <a:gridCol w="1622194">
                  <a:extLst>
                    <a:ext uri="{9D8B030D-6E8A-4147-A177-3AD203B41FA5}">
                      <a16:colId xmlns:a16="http://schemas.microsoft.com/office/drawing/2014/main" val="1137909241"/>
                    </a:ext>
                  </a:extLst>
                </a:gridCol>
              </a:tblGrid>
              <a:tr h="1445036">
                <a:tc>
                  <a:txBody>
                    <a:bodyPr/>
                    <a:lstStyle/>
                    <a:p>
                      <a:r>
                        <a:rPr lang="en-US" sz="2400"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2400" dirty="0"/>
                        <a:t>RANK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2400" dirty="0"/>
                        <a:t>COUNTRY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2400" dirty="0"/>
                        <a:t>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2000" dirty="0"/>
                        <a:t>DISCIPLINE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r>
                        <a:rPr lang="en-US" sz="2400" dirty="0"/>
                        <a:t>NEXT</a:t>
                      </a:r>
                    </a:p>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608382538"/>
                  </a:ext>
                </a:extLst>
              </a:tr>
            </a:tbl>
          </a:graphicData>
        </a:graphic>
      </p:graphicFrame>
      <p:sp>
        <p:nvSpPr>
          <p:cNvPr id="3" name="TextBox 2">
            <a:extLst>
              <a:ext uri="{FF2B5EF4-FFF2-40B4-BE49-F238E27FC236}">
                <a16:creationId xmlns:a16="http://schemas.microsoft.com/office/drawing/2014/main" id="{237DB018-0B4B-4A76-9D41-157579900334}"/>
              </a:ext>
            </a:extLst>
          </p:cNvPr>
          <p:cNvSpPr txBox="1"/>
          <p:nvPr/>
        </p:nvSpPr>
        <p:spPr>
          <a:xfrm>
            <a:off x="7787974" y="2956448"/>
            <a:ext cx="1446245" cy="369332"/>
          </a:xfrm>
          <a:prstGeom prst="rect">
            <a:avLst/>
          </a:prstGeom>
          <a:noFill/>
        </p:spPr>
        <p:txBody>
          <a:bodyPr wrap="square" rtlCol="0">
            <a:spAutoFit/>
          </a:bodyPr>
          <a:lstStyle/>
          <a:p>
            <a:r>
              <a:rPr lang="en-US" dirty="0"/>
              <a:t>STRING []</a:t>
            </a:r>
          </a:p>
        </p:txBody>
      </p:sp>
      <p:sp>
        <p:nvSpPr>
          <p:cNvPr id="6" name="TextBox 5">
            <a:extLst>
              <a:ext uri="{FF2B5EF4-FFF2-40B4-BE49-F238E27FC236}">
                <a16:creationId xmlns:a16="http://schemas.microsoft.com/office/drawing/2014/main" id="{9E859EA6-5138-4E5A-9802-C5936486EE4A}"/>
              </a:ext>
            </a:extLst>
          </p:cNvPr>
          <p:cNvSpPr txBox="1"/>
          <p:nvPr/>
        </p:nvSpPr>
        <p:spPr>
          <a:xfrm>
            <a:off x="2703001" y="2930134"/>
            <a:ext cx="1446245" cy="369332"/>
          </a:xfrm>
          <a:prstGeom prst="rect">
            <a:avLst/>
          </a:prstGeom>
          <a:noFill/>
        </p:spPr>
        <p:txBody>
          <a:bodyPr wrap="square" rtlCol="0">
            <a:spAutoFit/>
          </a:bodyPr>
          <a:lstStyle/>
          <a:p>
            <a:r>
              <a:rPr lang="en-US" dirty="0"/>
              <a:t>Int</a:t>
            </a:r>
          </a:p>
        </p:txBody>
      </p:sp>
      <p:sp>
        <p:nvSpPr>
          <p:cNvPr id="7" name="TextBox 6">
            <a:extLst>
              <a:ext uri="{FF2B5EF4-FFF2-40B4-BE49-F238E27FC236}">
                <a16:creationId xmlns:a16="http://schemas.microsoft.com/office/drawing/2014/main" id="{DB68F673-9266-4718-92AA-D2BBB064708A}"/>
              </a:ext>
            </a:extLst>
          </p:cNvPr>
          <p:cNvSpPr txBox="1"/>
          <p:nvPr/>
        </p:nvSpPr>
        <p:spPr>
          <a:xfrm>
            <a:off x="4533900" y="2872132"/>
            <a:ext cx="1446245" cy="369332"/>
          </a:xfrm>
          <a:prstGeom prst="rect">
            <a:avLst/>
          </a:prstGeom>
          <a:noFill/>
        </p:spPr>
        <p:txBody>
          <a:bodyPr wrap="square" rtlCol="0">
            <a:spAutoFit/>
          </a:bodyPr>
          <a:lstStyle/>
          <a:p>
            <a:r>
              <a:rPr lang="en-US" dirty="0"/>
              <a:t>STRING</a:t>
            </a:r>
          </a:p>
        </p:txBody>
      </p:sp>
      <p:sp>
        <p:nvSpPr>
          <p:cNvPr id="8" name="TextBox 7">
            <a:extLst>
              <a:ext uri="{FF2B5EF4-FFF2-40B4-BE49-F238E27FC236}">
                <a16:creationId xmlns:a16="http://schemas.microsoft.com/office/drawing/2014/main" id="{48E6EF3B-293A-43E5-AB7F-849E0D34501F}"/>
              </a:ext>
            </a:extLst>
          </p:cNvPr>
          <p:cNvSpPr txBox="1"/>
          <p:nvPr/>
        </p:nvSpPr>
        <p:spPr>
          <a:xfrm>
            <a:off x="1256756" y="2930134"/>
            <a:ext cx="1446245" cy="369332"/>
          </a:xfrm>
          <a:prstGeom prst="rect">
            <a:avLst/>
          </a:prstGeom>
          <a:noFill/>
        </p:spPr>
        <p:txBody>
          <a:bodyPr wrap="square" rtlCol="0">
            <a:spAutoFit/>
          </a:bodyPr>
          <a:lstStyle/>
          <a:p>
            <a:r>
              <a:rPr lang="en-US" dirty="0"/>
              <a:t>STRING</a:t>
            </a:r>
          </a:p>
        </p:txBody>
      </p:sp>
      <p:sp>
        <p:nvSpPr>
          <p:cNvPr id="10" name="TextBox 9">
            <a:extLst>
              <a:ext uri="{FF2B5EF4-FFF2-40B4-BE49-F238E27FC236}">
                <a16:creationId xmlns:a16="http://schemas.microsoft.com/office/drawing/2014/main" id="{41D19EAD-A06A-436F-A991-E7F690160801}"/>
              </a:ext>
            </a:extLst>
          </p:cNvPr>
          <p:cNvSpPr txBox="1"/>
          <p:nvPr/>
        </p:nvSpPr>
        <p:spPr>
          <a:xfrm>
            <a:off x="6196860" y="2872132"/>
            <a:ext cx="1446245" cy="369332"/>
          </a:xfrm>
          <a:prstGeom prst="rect">
            <a:avLst/>
          </a:prstGeom>
          <a:noFill/>
        </p:spPr>
        <p:txBody>
          <a:bodyPr wrap="square" rtlCol="0">
            <a:spAutoFit/>
          </a:bodyPr>
          <a:lstStyle/>
          <a:p>
            <a:r>
              <a:rPr lang="en-US" dirty="0"/>
              <a:t>STRING </a:t>
            </a:r>
          </a:p>
        </p:txBody>
      </p:sp>
      <p:sp>
        <p:nvSpPr>
          <p:cNvPr id="12" name="TextBox 11">
            <a:extLst>
              <a:ext uri="{FF2B5EF4-FFF2-40B4-BE49-F238E27FC236}">
                <a16:creationId xmlns:a16="http://schemas.microsoft.com/office/drawing/2014/main" id="{2A746036-25AA-4D1F-A8CF-696A166FDEF6}"/>
              </a:ext>
            </a:extLst>
          </p:cNvPr>
          <p:cNvSpPr txBox="1"/>
          <p:nvPr/>
        </p:nvSpPr>
        <p:spPr>
          <a:xfrm>
            <a:off x="9169065" y="2791634"/>
            <a:ext cx="1550436" cy="646331"/>
          </a:xfrm>
          <a:prstGeom prst="rect">
            <a:avLst/>
          </a:prstGeom>
          <a:noFill/>
        </p:spPr>
        <p:txBody>
          <a:bodyPr wrap="square">
            <a:spAutoFit/>
          </a:bodyPr>
          <a:lstStyle/>
          <a:p>
            <a:r>
              <a:rPr lang="en-US" dirty="0"/>
              <a:t>University Node</a:t>
            </a:r>
          </a:p>
        </p:txBody>
      </p:sp>
      <p:sp>
        <p:nvSpPr>
          <p:cNvPr id="13" name="Double Bracket 12">
            <a:extLst>
              <a:ext uri="{FF2B5EF4-FFF2-40B4-BE49-F238E27FC236}">
                <a16:creationId xmlns:a16="http://schemas.microsoft.com/office/drawing/2014/main" id="{4EB6E48F-84C9-4CD7-A72E-710D3EAF1600}"/>
              </a:ext>
            </a:extLst>
          </p:cNvPr>
          <p:cNvSpPr/>
          <p:nvPr/>
        </p:nvSpPr>
        <p:spPr>
          <a:xfrm>
            <a:off x="7787974" y="2753106"/>
            <a:ext cx="1158550" cy="835090"/>
          </a:xfrm>
          <a:prstGeom prst="bracketPair">
            <a:avLst/>
          </a:prstGeom>
          <a:noFill/>
          <a:ln>
            <a:solidFill>
              <a:schemeClr val="tx1"/>
            </a:solidFill>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B4253610-5FF7-452D-937F-81DDF09A0465}"/>
              </a:ext>
            </a:extLst>
          </p:cNvPr>
          <p:cNvSpPr/>
          <p:nvPr/>
        </p:nvSpPr>
        <p:spPr>
          <a:xfrm>
            <a:off x="7779451" y="4121949"/>
            <a:ext cx="1362269" cy="2393417"/>
          </a:xfrm>
          <a:prstGeom prst="rect">
            <a:avLst/>
          </a:prstGeom>
          <a:solidFill>
            <a:schemeClr val="accent6"/>
          </a:solidFill>
          <a:ln>
            <a:solidFill>
              <a:schemeClr val="tx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Array of Discipline</a:t>
            </a:r>
          </a:p>
        </p:txBody>
      </p:sp>
      <p:sp>
        <p:nvSpPr>
          <p:cNvPr id="15" name="Arrow: Down 14">
            <a:extLst>
              <a:ext uri="{FF2B5EF4-FFF2-40B4-BE49-F238E27FC236}">
                <a16:creationId xmlns:a16="http://schemas.microsoft.com/office/drawing/2014/main" id="{AC62D59D-A697-499E-BDA8-2332A2695DDE}"/>
              </a:ext>
            </a:extLst>
          </p:cNvPr>
          <p:cNvSpPr/>
          <p:nvPr/>
        </p:nvSpPr>
        <p:spPr>
          <a:xfrm>
            <a:off x="8178812" y="3539581"/>
            <a:ext cx="376873" cy="370943"/>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692306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5168</TotalTime>
  <Words>1641</Words>
  <Application>Microsoft Office PowerPoint</Application>
  <PresentationFormat>Widescreen</PresentationFormat>
  <Paragraphs>325</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Franklin Gothic Book</vt:lpstr>
      <vt:lpstr>Whitney</vt:lpstr>
      <vt:lpstr>Crop</vt:lpstr>
      <vt:lpstr>University Search System</vt:lpstr>
      <vt:lpstr>Importance of University Search System</vt:lpstr>
      <vt:lpstr>DATA STRUCTURES USED </vt:lpstr>
      <vt:lpstr>Dynamic Array</vt:lpstr>
      <vt:lpstr>Linked Lists</vt:lpstr>
      <vt:lpstr>Hashing</vt:lpstr>
      <vt:lpstr>PowerPoint Presentation</vt:lpstr>
      <vt:lpstr>DATA USED IN OUR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Search System</dc:title>
  <dc:creator>UMAR KHALID - 22979</dc:creator>
  <cp:lastModifiedBy>MUHAMMAD ALI HAIDER - 23047</cp:lastModifiedBy>
  <cp:revision>29</cp:revision>
  <dcterms:created xsi:type="dcterms:W3CDTF">2021-11-25T09:48:00Z</dcterms:created>
  <dcterms:modified xsi:type="dcterms:W3CDTF">2021-12-29T17:57:37Z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